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9" r:id="rId3"/>
    <p:sldId id="257" r:id="rId4"/>
    <p:sldId id="260" r:id="rId5"/>
    <p:sldId id="261" r:id="rId6"/>
    <p:sldId id="258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1BE7A8-B38F-4712-A783-DC4A2BCDBDCB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FED05F-0936-42FE-8317-EA2E363A2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4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286DDB-0B63-429B-985C-61E3C7E6C12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4A4516-BD7C-4E8B-8AA8-848A2172845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2362200"/>
          </a:xfrm>
        </p:spPr>
        <p:txBody>
          <a:bodyPr/>
          <a:lstStyle/>
          <a:p>
            <a:r>
              <a:rPr lang="en-US" dirty="0"/>
              <a:t>Big Creek-White River Watershed Project</a:t>
            </a:r>
            <a:br>
              <a:rPr lang="en-US" dirty="0"/>
            </a:br>
            <a:r>
              <a:rPr lang="en-US" dirty="0"/>
              <a:t>Project 16-300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/>
          <a:p>
            <a:r>
              <a:rPr lang="en-US" dirty="0"/>
              <a:t>Crooked Creek Conservation District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5029200"/>
            <a:ext cx="601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             Mike Parkinson    District Technician  </a:t>
            </a:r>
          </a:p>
        </p:txBody>
      </p:sp>
    </p:spTree>
    <p:extLst>
      <p:ext uri="{BB962C8B-B14F-4D97-AF65-F5344CB8AC3E}">
        <p14:creationId xmlns:p14="http://schemas.microsoft.com/office/powerpoint/2010/main" val="2908207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Project Location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512888"/>
          </a:xfrm>
        </p:spPr>
        <p:txBody>
          <a:bodyPr>
            <a:normAutofit fontScale="92500" lnSpcReduction="10000"/>
          </a:bodyPr>
          <a:lstStyle/>
          <a:p>
            <a:r>
              <a:rPr lang="en-US" sz="1100" dirty="0"/>
              <a:t>City of Marshall</a:t>
            </a:r>
          </a:p>
          <a:p>
            <a:r>
              <a:rPr lang="en-US" sz="1100" dirty="0"/>
              <a:t>Town of Valley Springs</a:t>
            </a:r>
          </a:p>
          <a:p>
            <a:r>
              <a:rPr lang="en-US" sz="1100" dirty="0"/>
              <a:t>Town of Lead Hill</a:t>
            </a:r>
          </a:p>
          <a:p>
            <a:r>
              <a:rPr lang="en-US" sz="1100" dirty="0"/>
              <a:t>Town of Leslie</a:t>
            </a:r>
          </a:p>
          <a:p>
            <a:r>
              <a:rPr lang="en-US" sz="1100" dirty="0"/>
              <a:t>Nail-Swain Water </a:t>
            </a:r>
            <a:r>
              <a:rPr lang="en-US" sz="1100" dirty="0" err="1"/>
              <a:t>Assoc</a:t>
            </a:r>
            <a:endParaRPr lang="en-US" sz="1100" dirty="0"/>
          </a:p>
          <a:p>
            <a:r>
              <a:rPr lang="en-US" sz="1100" dirty="0"/>
              <a:t>Morning Star Water </a:t>
            </a:r>
            <a:r>
              <a:rPr lang="en-US" sz="1100" dirty="0" err="1"/>
              <a:t>Assoc</a:t>
            </a:r>
            <a:endParaRPr lang="en-US" sz="1100" dirty="0"/>
          </a:p>
          <a:p>
            <a:r>
              <a:rPr lang="en-US" sz="1100" dirty="0" err="1"/>
              <a:t>Pathenon</a:t>
            </a:r>
            <a:r>
              <a:rPr lang="en-US" sz="1100" dirty="0"/>
              <a:t> Water </a:t>
            </a:r>
            <a:r>
              <a:rPr lang="en-US" sz="1100" dirty="0" err="1"/>
              <a:t>Assoc</a:t>
            </a:r>
            <a:endParaRPr lang="en-US" sz="1100" dirty="0"/>
          </a:p>
          <a:p>
            <a:r>
              <a:rPr lang="en-US" sz="1100" dirty="0"/>
              <a:t>Deer Community Water </a:t>
            </a:r>
            <a:r>
              <a:rPr lang="en-US" sz="1100" dirty="0" err="1"/>
              <a:t>Assoc</a:t>
            </a:r>
            <a:endParaRPr lang="en-US" sz="1100" dirty="0"/>
          </a:p>
          <a:p>
            <a:endParaRPr lang="en-US" sz="11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1512888"/>
          </a:xfrm>
        </p:spPr>
        <p:txBody>
          <a:bodyPr>
            <a:normAutofit/>
          </a:bodyPr>
          <a:lstStyle/>
          <a:p>
            <a:r>
              <a:rPr lang="en-US" sz="1100" dirty="0"/>
              <a:t>City of Jasper</a:t>
            </a:r>
          </a:p>
          <a:p>
            <a:r>
              <a:rPr lang="en-US" sz="1100" dirty="0"/>
              <a:t>City of Diamond City</a:t>
            </a:r>
          </a:p>
          <a:p>
            <a:r>
              <a:rPr lang="en-US" sz="1100" dirty="0"/>
              <a:t>Town of Western Grove</a:t>
            </a:r>
          </a:p>
          <a:p>
            <a:r>
              <a:rPr lang="en-US" sz="1100" dirty="0"/>
              <a:t>Mt </a:t>
            </a:r>
            <a:r>
              <a:rPr lang="en-US" sz="1100" dirty="0" err="1"/>
              <a:t>shermen</a:t>
            </a:r>
            <a:r>
              <a:rPr lang="en-US" sz="1100" dirty="0"/>
              <a:t> Water </a:t>
            </a:r>
            <a:r>
              <a:rPr lang="en-US" sz="1100" dirty="0" err="1"/>
              <a:t>Assoc</a:t>
            </a:r>
            <a:endParaRPr lang="en-US" sz="1100" dirty="0"/>
          </a:p>
          <a:p>
            <a:r>
              <a:rPr lang="en-US" sz="1100" dirty="0"/>
              <a:t>East Newton County Water </a:t>
            </a:r>
            <a:r>
              <a:rPr lang="en-US" sz="1100" dirty="0" err="1"/>
              <a:t>assoc</a:t>
            </a:r>
            <a:endParaRPr lang="en-US" sz="1100" dirty="0"/>
          </a:p>
          <a:p>
            <a:r>
              <a:rPr lang="en-US" sz="1100" dirty="0"/>
              <a:t>Mockingbird Hill Water </a:t>
            </a:r>
            <a:r>
              <a:rPr lang="en-US" sz="1100" dirty="0" err="1"/>
              <a:t>assoc</a:t>
            </a:r>
            <a:endParaRPr lang="en-US" sz="1100" dirty="0"/>
          </a:p>
          <a:p>
            <a:r>
              <a:rPr lang="en-US" sz="1100" dirty="0"/>
              <a:t>Lake bull Shoals Estate water</a:t>
            </a:r>
          </a:p>
        </p:txBody>
      </p:sp>
      <p:pic>
        <p:nvPicPr>
          <p:cNvPr id="1026" name="Picture 2" descr="Map of the state of Arkansas showing the location of the Big Creek-White River Watershed 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16355" y="3124200"/>
            <a:ext cx="627504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5"/>
          <p:cNvSpPr txBox="1">
            <a:spLocks/>
          </p:cNvSpPr>
          <p:nvPr/>
        </p:nvSpPr>
        <p:spPr>
          <a:xfrm>
            <a:off x="609600" y="2514600"/>
            <a:ext cx="4040188" cy="3763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27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Livestock water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1371600"/>
          </a:xfrm>
        </p:spPr>
        <p:txBody>
          <a:bodyPr>
            <a:normAutofit/>
          </a:bodyPr>
          <a:lstStyle/>
          <a:p>
            <a:r>
              <a:rPr lang="en-US" sz="1200" dirty="0"/>
              <a:t>Spring Tank installed from an existing pipeline from years ago, old tank fell apart and prefab tank installed that Crooked Creek Conservation Sales  Spring tank installed on Project 319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1512888"/>
          </a:xfrm>
        </p:spPr>
        <p:txBody>
          <a:bodyPr>
            <a:normAutofit/>
          </a:bodyPr>
          <a:lstStyle/>
          <a:p>
            <a:r>
              <a:rPr lang="en-US" sz="1200" dirty="0"/>
              <a:t>2 ball water tank installed for this pasture to have water since the cross fence was installed for pasture rotation on Project 319</a:t>
            </a:r>
          </a:p>
        </p:txBody>
      </p:sp>
      <p:pic>
        <p:nvPicPr>
          <p:cNvPr id="7" name="Content Placeholder 6" descr="Picture of a spring tank with a dog drinking out of the tank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505200"/>
            <a:ext cx="3962400" cy="2971800"/>
          </a:xfrm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sz="1100" dirty="0"/>
          </a:p>
          <a:p>
            <a:endParaRPr lang="en-US" sz="1100" dirty="0"/>
          </a:p>
        </p:txBody>
      </p:sp>
      <p:pic>
        <p:nvPicPr>
          <p:cNvPr id="2" name="Picture 1" descr="Picture of a two ball water tank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3505200"/>
            <a:ext cx="3962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21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Brush Management </a:t>
            </a:r>
            <a:endParaRPr lang="en-US" sz="8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After spraying blackberries and </a:t>
            </a:r>
            <a:r>
              <a:rPr lang="en-US" sz="1200" dirty="0" err="1"/>
              <a:t>Sericea</a:t>
            </a:r>
            <a:r>
              <a:rPr lang="en-US" sz="1200" dirty="0"/>
              <a:t> Lespedeza, Good Kill on these brush.  Remedy and Trooper used.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r>
              <a:rPr lang="en-US" sz="1200" dirty="0"/>
              <a:t>Can see the Blackberries and </a:t>
            </a:r>
            <a:r>
              <a:rPr lang="en-US" sz="1200" dirty="0" err="1"/>
              <a:t>Sericera</a:t>
            </a:r>
            <a:r>
              <a:rPr lang="en-US" sz="1200" dirty="0"/>
              <a:t> Lespedeza in June with full leaf. Not a lot of grass or ground cover for water quality </a:t>
            </a:r>
            <a:endParaRPr lang="en-US" sz="2800" dirty="0"/>
          </a:p>
        </p:txBody>
      </p:sp>
      <p:pic>
        <p:nvPicPr>
          <p:cNvPr id="7" name="Content Placeholder 6" descr="Picture of blackberries bushes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01" y="2729187"/>
            <a:ext cx="4039985" cy="3029989"/>
          </a:xfrm>
        </p:spPr>
      </p:pic>
      <p:pic>
        <p:nvPicPr>
          <p:cNvPr id="8" name="Content Placeholder 7" descr="Picture of blackberries bushes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920" y="2729187"/>
            <a:ext cx="4039985" cy="3029989"/>
          </a:xfrm>
        </p:spPr>
      </p:pic>
    </p:spTree>
    <p:extLst>
      <p:ext uri="{BB962C8B-B14F-4D97-AF65-F5344CB8AC3E}">
        <p14:creationId xmlns:p14="http://schemas.microsoft.com/office/powerpoint/2010/main" val="266536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Fencing</a:t>
            </a:r>
            <a:br>
              <a:rPr lang="en-US" sz="1800" dirty="0"/>
            </a:br>
            <a:br>
              <a:rPr lang="en-US" sz="1800" dirty="0"/>
            </a:br>
            <a:r>
              <a:rPr lang="en-US" sz="2000" dirty="0"/>
              <a:t>Cross/Exclusion fencing helps with pasture rotation, exclusion from streams, and ground cover to improve water quality. </a:t>
            </a:r>
          </a:p>
        </p:txBody>
      </p:sp>
      <p:pic>
        <p:nvPicPr>
          <p:cNvPr id="12" name="Content Placeholder 11" descr="Picture of fencing next to a pasture.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2134235"/>
            <a:ext cx="6278033" cy="4708525"/>
          </a:xfrm>
        </p:spPr>
      </p:pic>
    </p:spTree>
    <p:extLst>
      <p:ext uri="{BB962C8B-B14F-4D97-AF65-F5344CB8AC3E}">
        <p14:creationId xmlns:p14="http://schemas.microsoft.com/office/powerpoint/2010/main" val="181205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/>
              <a:t>Crooked Creek Conservation District Accomplishments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/>
              <a:t>54- PLANS WRITTEN FROM OCTOBER 1, 2016     TO SEPTEMBER 22, 2017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137160" indent="0">
              <a:buNone/>
            </a:pPr>
            <a:r>
              <a:rPr lang="en-US" dirty="0"/>
              <a:t>23- PLANS HAVE BEEN COMPLETED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/>
              <a:t>31- PLANS STILL ACTIVE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/>
              <a:t>HAVE SENT OUT (3) NEWLETTERS TO AREA FARMERS AND LANDOWNERS WITH THE FOURTH BEING PRINTED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24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217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Big Creek-White River Watershed Project Project 16-300</vt:lpstr>
      <vt:lpstr>Project Location</vt:lpstr>
      <vt:lpstr>Livestock water</vt:lpstr>
      <vt:lpstr>Brush Management </vt:lpstr>
      <vt:lpstr>Fencing  Cross/Exclusion fencing helps with pasture rotation, exclusion from streams, and ground cover to improve water quality. </vt:lpstr>
      <vt:lpstr>Crooked Creek Conservation District Accomplishments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Creek-White River Watershed Project 16-300</dc:title>
  <dc:subject>Big Creek-White River Watershed Project 16-300</dc:subject>
  <dc:creator>Carla</dc:creator>
  <cp:keywords>arkansas,water,watershed,big creek,white river,project,16-300,319,2017</cp:keywords>
  <dc:description/>
  <cp:lastModifiedBy>Donna Rinke</cp:lastModifiedBy>
  <cp:revision>25</cp:revision>
  <cp:lastPrinted>2017-09-21T16:30:47Z</cp:lastPrinted>
  <dcterms:created xsi:type="dcterms:W3CDTF">2017-09-20T18:27:56Z</dcterms:created>
  <dcterms:modified xsi:type="dcterms:W3CDTF">2018-06-25T16:20:11Z</dcterms:modified>
</cp:coreProperties>
</file>