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</p:sldMasterIdLst>
  <p:handoutMasterIdLst>
    <p:handoutMasterId r:id="rId20"/>
  </p:handoutMasterIdLst>
  <p:sldIdLst>
    <p:sldId id="283" r:id="rId3"/>
    <p:sldId id="318" r:id="rId4"/>
    <p:sldId id="285" r:id="rId5"/>
    <p:sldId id="314" r:id="rId6"/>
    <p:sldId id="312" r:id="rId7"/>
    <p:sldId id="272" r:id="rId8"/>
    <p:sldId id="308" r:id="rId9"/>
    <p:sldId id="274" r:id="rId10"/>
    <p:sldId id="310" r:id="rId11"/>
    <p:sldId id="276" r:id="rId12"/>
    <p:sldId id="273" r:id="rId13"/>
    <p:sldId id="319" r:id="rId14"/>
    <p:sldId id="295" r:id="rId15"/>
    <p:sldId id="315" r:id="rId16"/>
    <p:sldId id="316" r:id="rId17"/>
    <p:sldId id="320" r:id="rId18"/>
    <p:sldId id="28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AE280-E5A1-4B1F-B96D-6006D7D26853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23E28-32C1-4D63-B0DC-FF7A4D9694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3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6256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9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0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90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74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01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00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95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71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688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9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6F9193-8634-4C2A-BAE6-8F5BC83C5A00}" type="datetimeFigureOut">
              <a:rPr lang="en-US" smtClean="0"/>
              <a:pPr/>
              <a:t>6/26/2018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9B9E69F-2659-4239-ADE0-A9C0312DAE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6F9193-8634-4C2A-BAE6-8F5BC83C5A00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6/26/2018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9B9E69F-2659-4239-ADE0-A9C0312DAE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943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1059455"/>
            <a:ext cx="5486400" cy="304800"/>
          </a:xfrm>
        </p:spPr>
        <p:txBody>
          <a:bodyPr>
            <a:noAutofit/>
          </a:bodyPr>
          <a:lstStyle/>
          <a:p>
            <a:r>
              <a:rPr lang="en-US" sz="2800" dirty="0"/>
              <a:t>BAXTER COUNTY </a:t>
            </a:r>
            <a:br>
              <a:rPr lang="en-US" sz="2800" dirty="0"/>
            </a:br>
            <a:r>
              <a:rPr lang="en-US" sz="2800" dirty="0"/>
              <a:t>CONSERVATION  DISTRICT</a:t>
            </a:r>
            <a:br>
              <a:rPr lang="en-US" sz="2800" dirty="0"/>
            </a:br>
            <a:r>
              <a:rPr lang="en-US" sz="2800" dirty="0"/>
              <a:t>FY16-200</a:t>
            </a:r>
          </a:p>
        </p:txBody>
      </p:sp>
      <p:pic>
        <p:nvPicPr>
          <p:cNvPr id="2" name="Picture 1" descr="Picture of Hicks Creek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600200"/>
            <a:ext cx="7066388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92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Those aiding in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Baxter County Conservation District</a:t>
            </a:r>
          </a:p>
          <a:p>
            <a:r>
              <a:rPr lang="en-US" dirty="0"/>
              <a:t>Arkansas Natural Resources Commission</a:t>
            </a:r>
          </a:p>
          <a:p>
            <a:r>
              <a:rPr lang="en-US" dirty="0"/>
              <a:t>US Environmental Protection Agency</a:t>
            </a:r>
          </a:p>
          <a:p>
            <a:r>
              <a:rPr lang="en-US" dirty="0"/>
              <a:t>Arkansas Association of Conservation Districts</a:t>
            </a:r>
          </a:p>
          <a:p>
            <a:r>
              <a:rPr lang="en-US" dirty="0"/>
              <a:t>Baxter County Cattlemen’s Association</a:t>
            </a:r>
          </a:p>
          <a:p>
            <a:r>
              <a:rPr lang="en-US" dirty="0"/>
              <a:t>Baxter County Cooperative Extension Service</a:t>
            </a:r>
          </a:p>
          <a:p>
            <a:r>
              <a:rPr lang="en-US" dirty="0"/>
              <a:t>Farmers of Baxter County</a:t>
            </a:r>
          </a:p>
        </p:txBody>
      </p:sp>
    </p:spTree>
    <p:extLst>
      <p:ext uri="{BB962C8B-B14F-4D97-AF65-F5344CB8AC3E}">
        <p14:creationId xmlns:p14="http://schemas.microsoft.com/office/powerpoint/2010/main" val="304128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Improving The Land </a:t>
            </a:r>
            <a:br>
              <a:rPr lang="en-US" dirty="0"/>
            </a:br>
            <a:r>
              <a:rPr lang="en-US" dirty="0"/>
              <a:t>And Water Quality</a:t>
            </a:r>
          </a:p>
        </p:txBody>
      </p:sp>
      <p:pic>
        <p:nvPicPr>
          <p:cNvPr id="4" name="Content Placeholder 3" descr="Picture of Hicks Creek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204747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/>
              <a:t>Hicks Creek Watershed</a:t>
            </a:r>
          </a:p>
        </p:txBody>
      </p:sp>
      <p:pic>
        <p:nvPicPr>
          <p:cNvPr id="6" name="Content Placeholder 5" descr="Map showing the location of the Picture of Hicks Creek Watershed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438399" y="838200"/>
            <a:ext cx="419099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0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Best Management Practices</a:t>
            </a:r>
            <a:br>
              <a:rPr lang="en-US" dirty="0"/>
            </a:br>
            <a:r>
              <a:rPr lang="en-US" dirty="0"/>
              <a:t>Cost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 Fencing</a:t>
            </a:r>
          </a:p>
          <a:p>
            <a:r>
              <a:rPr lang="en-US" dirty="0"/>
              <a:t>Pasture Establishment</a:t>
            </a:r>
          </a:p>
          <a:p>
            <a:r>
              <a:rPr lang="en-US" dirty="0"/>
              <a:t>Brush Management</a:t>
            </a:r>
          </a:p>
          <a:p>
            <a:r>
              <a:rPr lang="en-US" dirty="0"/>
              <a:t>Watering Facilities</a:t>
            </a:r>
          </a:p>
          <a:p>
            <a:r>
              <a:rPr lang="en-US" dirty="0"/>
              <a:t>Heavy Use Areas</a:t>
            </a:r>
          </a:p>
          <a:p>
            <a:r>
              <a:rPr lang="en-US" dirty="0"/>
              <a:t>Livestock Pipeline</a:t>
            </a:r>
          </a:p>
          <a:p>
            <a:r>
              <a:rPr lang="en-US" dirty="0"/>
              <a:t>Spring Development</a:t>
            </a:r>
          </a:p>
          <a:p>
            <a:r>
              <a:rPr lang="en-US" dirty="0"/>
              <a:t>Pond With Tank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95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Fencing</a:t>
            </a:r>
          </a:p>
        </p:txBody>
      </p:sp>
      <p:pic>
        <p:nvPicPr>
          <p:cNvPr id="5" name="Content Placeholder 4" descr="Picture of fenci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1868756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Picture of fenci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198946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Cool Season Pasture Establishment</a:t>
            </a:r>
          </a:p>
        </p:txBody>
      </p:sp>
      <p:pic>
        <p:nvPicPr>
          <p:cNvPr id="5" name="Content Placeholder 4" descr="Picture of equipment in a pasture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9975" cy="4713316"/>
          </a:xfrm>
        </p:spPr>
      </p:pic>
    </p:spTree>
    <p:extLst>
      <p:ext uri="{BB962C8B-B14F-4D97-AF65-F5344CB8AC3E}">
        <p14:creationId xmlns:p14="http://schemas.microsoft.com/office/powerpoint/2010/main" val="3302116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for 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No-Till Drills </a:t>
            </a:r>
          </a:p>
          <a:p>
            <a:r>
              <a:rPr lang="en-US" dirty="0"/>
              <a:t>Two Pull-Type Sprayers</a:t>
            </a:r>
          </a:p>
          <a:p>
            <a:r>
              <a:rPr lang="en-US" dirty="0"/>
              <a:t>One Field Roller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46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Management</a:t>
            </a:r>
          </a:p>
        </p:txBody>
      </p:sp>
      <p:pic>
        <p:nvPicPr>
          <p:cNvPr id="4" name="Content Placeholder 3" descr="Picture of brush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243990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Watering Facilities</a:t>
            </a:r>
          </a:p>
        </p:txBody>
      </p:sp>
      <p:pic>
        <p:nvPicPr>
          <p:cNvPr id="7" name="Content Placeholder 6" descr="Picture of a watering facilitiy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36605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icture of fencing and brush around a creek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293661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Heavy Use Areas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Placeholder 10" descr="Picture of concrete trough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200" y="1457669"/>
            <a:ext cx="6515840" cy="4709160"/>
          </a:xfrm>
        </p:spPr>
      </p:pic>
    </p:spTree>
    <p:extLst>
      <p:ext uri="{BB962C8B-B14F-4D97-AF65-F5344CB8AC3E}">
        <p14:creationId xmlns:p14="http://schemas.microsoft.com/office/powerpoint/2010/main" val="4199173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486400" cy="557187"/>
          </a:xfrm>
        </p:spPr>
        <p:txBody>
          <a:bodyPr>
            <a:noAutofit/>
          </a:bodyPr>
          <a:lstStyle/>
          <a:p>
            <a:r>
              <a:rPr lang="en-US" sz="3600" dirty="0"/>
              <a:t>Heavy Use Areas</a:t>
            </a:r>
          </a:p>
        </p:txBody>
      </p:sp>
      <p:pic>
        <p:nvPicPr>
          <p:cNvPr id="7" name="Picture 6" descr="Picture of a corral are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8001000" cy="592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4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  <a:t>Outreach to Improve</a:t>
            </a:r>
            <a:br>
              <a:rPr lang="en-US" sz="3200" dirty="0"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</a:br>
            <a:r>
              <a:rPr lang="en-US" sz="3200" dirty="0"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  <a:t> Water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Field Day on April 13</a:t>
            </a:r>
          </a:p>
          <a:p>
            <a:r>
              <a:rPr lang="en-US" dirty="0"/>
              <a:t>Cattleman’s Meeting </a:t>
            </a:r>
          </a:p>
          <a:p>
            <a:r>
              <a:rPr lang="en-US" dirty="0"/>
              <a:t>Almost 700 Quarterly Newsletters</a:t>
            </a:r>
          </a:p>
          <a:p>
            <a:r>
              <a:rPr lang="en-US" dirty="0"/>
              <a:t>Email over 600 Newsletters</a:t>
            </a:r>
          </a:p>
          <a:p>
            <a:r>
              <a:rPr lang="en-US" dirty="0"/>
              <a:t>Radio Advertisements</a:t>
            </a:r>
          </a:p>
          <a:p>
            <a:r>
              <a:rPr lang="en-US" dirty="0"/>
              <a:t>Visit Local Feed Stores</a:t>
            </a:r>
          </a:p>
          <a:p>
            <a:r>
              <a:rPr lang="en-US" dirty="0"/>
              <a:t>Farm Bureau Meetings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00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Developed 60 Farm Plans</a:t>
            </a:r>
          </a:p>
          <a:p>
            <a:r>
              <a:rPr lang="en-US" dirty="0"/>
              <a:t>24 Completed Contracts</a:t>
            </a:r>
          </a:p>
          <a:p>
            <a:r>
              <a:rPr lang="en-US" dirty="0"/>
              <a:t>55 BMP’s Implemented</a:t>
            </a:r>
          </a:p>
          <a:p>
            <a:r>
              <a:rPr lang="en-US" dirty="0"/>
              <a:t>106 Return Farm Visits</a:t>
            </a:r>
          </a:p>
          <a:p>
            <a:r>
              <a:rPr lang="en-US" dirty="0"/>
              <a:t>Farmer awareness of water quality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45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Questions?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Baxter County Conservation District</a:t>
            </a:r>
          </a:p>
          <a:p>
            <a:pPr algn="ctr"/>
            <a:r>
              <a:rPr lang="en-US" sz="3600" dirty="0"/>
              <a:t>Hicks Creek-White River </a:t>
            </a:r>
          </a:p>
          <a:p>
            <a:pPr algn="ctr"/>
            <a:r>
              <a:rPr lang="en-US" sz="3600" dirty="0"/>
              <a:t>Watershed Project</a:t>
            </a:r>
          </a:p>
          <a:p>
            <a:pPr algn="ctr"/>
            <a:r>
              <a:rPr lang="en-US" sz="3600" dirty="0"/>
              <a:t>FY16-200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43952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16415</TotalTime>
  <Words>150</Words>
  <Application>Microsoft Office PowerPoint</Application>
  <PresentationFormat>On-screen Show (4:3)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BAXTER COUNTY  CONSERVATION  DISTRICT FY16-200</vt:lpstr>
      <vt:lpstr>Those aiding in the project</vt:lpstr>
      <vt:lpstr>Improving The Land  And Water Quality</vt:lpstr>
      <vt:lpstr>Hicks Creek Watershed</vt:lpstr>
      <vt:lpstr>Best Management Practices Cost Share</vt:lpstr>
      <vt:lpstr>Fencing</vt:lpstr>
      <vt:lpstr>PowerPoint Presentation</vt:lpstr>
      <vt:lpstr>Cool Season Pasture Establishment</vt:lpstr>
      <vt:lpstr>Equipment for Rent</vt:lpstr>
      <vt:lpstr>Brush Management</vt:lpstr>
      <vt:lpstr>Watering Facilities</vt:lpstr>
      <vt:lpstr>PowerPoint Presentation</vt:lpstr>
      <vt:lpstr>Heavy Use Areas</vt:lpstr>
      <vt:lpstr>Heavy Use Areas</vt:lpstr>
      <vt:lpstr>Outreach to Improve  Water Quality</vt:lpstr>
      <vt:lpstr>Accomplishments </vt:lpstr>
      <vt:lpstr>Questions? </vt:lpstr>
    </vt:vector>
  </TitlesOfParts>
  <Company>USDA OCIO-ITS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Hicks Creek - White River Baxter County Conservation District 16-200</dc:title>
  <dc:subject>Hicks Creek - White River Baxter County Conservation District 16-200</dc:subject>
  <dc:creator>Joe Massey</dc:creator>
  <cp:keywords>arkansas,water,watershed,hicks creek,white river,baxter county,conservation,project,16-200,319,2017</cp:keywords>
  <cp:lastModifiedBy>Donna Rinke</cp:lastModifiedBy>
  <cp:revision>136</cp:revision>
  <dcterms:created xsi:type="dcterms:W3CDTF">2012-04-04T20:15:31Z</dcterms:created>
  <dcterms:modified xsi:type="dcterms:W3CDTF">2018-06-26T14:52:27Z</dcterms:modified>
</cp:coreProperties>
</file>