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2" r:id="rId4"/>
    <p:sldId id="263" r:id="rId5"/>
    <p:sldId id="277" r:id="rId6"/>
    <p:sldId id="259" r:id="rId7"/>
    <p:sldId id="276" r:id="rId8"/>
    <p:sldId id="260" r:id="rId9"/>
    <p:sldId id="271" r:id="rId10"/>
    <p:sldId id="272" r:id="rId11"/>
    <p:sldId id="273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338" y="90"/>
      </p:cViewPr>
      <p:guideLst>
        <p:guide orient="horz" pos="39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2484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F0205-2B0C-4635-971B-6EE3A6A090AC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575D1-2337-423F-9DB5-0BE7868CB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43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575D1-2337-423F-9DB5-0BE7868CB9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60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8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14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1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2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2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85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44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1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0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6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0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0E2BD-E355-4F2D-81FD-E193EFEB310B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72AF8-DD28-4D69-AB6D-1476E17A9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7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879" y="313159"/>
            <a:ext cx="7772400" cy="238760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</a:rPr>
              <a:t>Little River Ditches 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Watershed Monitoring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14-400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822478" y="3586673"/>
            <a:ext cx="5499044" cy="223283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3200" dirty="0">
                <a:solidFill>
                  <a:prstClr val="black">
                    <a:tint val="75000"/>
                  </a:prstClr>
                </a:solidFill>
              </a:rPr>
              <a:t>Jennifer L. Bouldin, PhD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3200" dirty="0">
                <a:solidFill>
                  <a:prstClr val="black">
                    <a:tint val="75000"/>
                  </a:prstClr>
                </a:solidFill>
              </a:rPr>
              <a:t>Ecotoxicology Research Facility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3200" dirty="0">
                <a:solidFill>
                  <a:prstClr val="black">
                    <a:tint val="75000"/>
                  </a:prstClr>
                </a:solidFill>
              </a:rPr>
              <a:t>Arkansas State University</a:t>
            </a:r>
          </a:p>
          <a:p>
            <a:endParaRPr lang="en-US" sz="3200" dirty="0"/>
          </a:p>
        </p:txBody>
      </p:sp>
      <p:pic>
        <p:nvPicPr>
          <p:cNvPr id="5" name="Picture 10" descr="EcoTox Ecotoxicology Research Facility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4530" y="5993264"/>
            <a:ext cx="1943100" cy="6710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A State Arkansas State University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400" y="5549169"/>
            <a:ext cx="1428750" cy="11151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307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061" y="1529987"/>
            <a:ext cx="7886700" cy="4351338"/>
          </a:xfrm>
        </p:spPr>
        <p:txBody>
          <a:bodyPr/>
          <a:lstStyle/>
          <a:p>
            <a:r>
              <a:rPr lang="en-US" dirty="0"/>
              <a:t>Primarily agricultural land use </a:t>
            </a:r>
          </a:p>
          <a:p>
            <a:pPr lvl="1"/>
            <a:r>
              <a:rPr lang="en-US" dirty="0"/>
              <a:t>81.4% cropland</a:t>
            </a:r>
          </a:p>
          <a:p>
            <a:pPr lvl="1"/>
            <a:r>
              <a:rPr lang="en-US" dirty="0"/>
              <a:t>11.0% forested</a:t>
            </a:r>
          </a:p>
          <a:p>
            <a:r>
              <a:rPr lang="en-US" dirty="0"/>
              <a:t>Sampled weekly </a:t>
            </a:r>
            <a:br>
              <a:rPr lang="en-US" dirty="0"/>
            </a:br>
            <a:r>
              <a:rPr lang="en-US" dirty="0"/>
              <a:t>when water is present</a:t>
            </a:r>
          </a:p>
        </p:txBody>
      </p:sp>
      <p:pic>
        <p:nvPicPr>
          <p:cNvPr id="6" name="Picture 3" descr="Topo map of the state of Arkansas showing the location of the Little River Ditches Watershed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07" b="95948" l="1510" r="993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93587" y="1529987"/>
            <a:ext cx="5150413" cy="532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11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Measured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</a:t>
            </a:r>
          </a:p>
          <a:p>
            <a:r>
              <a:rPr lang="en-US" dirty="0"/>
              <a:t>Dissolved Oxygen</a:t>
            </a:r>
          </a:p>
          <a:p>
            <a:r>
              <a:rPr lang="en-US" dirty="0"/>
              <a:t>Conductance (</a:t>
            </a:r>
            <a:r>
              <a:rPr lang="en-US" dirty="0" err="1">
                <a:latin typeface="Symbol" panose="05050102010706020507" pitchFamily="18" charset="2"/>
              </a:rPr>
              <a:t>m</a:t>
            </a:r>
            <a:r>
              <a:rPr lang="en-US" dirty="0" err="1"/>
              <a:t>S</a:t>
            </a:r>
            <a:r>
              <a:rPr lang="en-US" dirty="0"/>
              <a:t>/cm)</a:t>
            </a:r>
          </a:p>
          <a:p>
            <a:r>
              <a:rPr lang="en-US" dirty="0"/>
              <a:t>Total Suspended Solids (TSS)</a:t>
            </a:r>
          </a:p>
          <a:p>
            <a:r>
              <a:rPr lang="en-US" dirty="0"/>
              <a:t>Turbidity</a:t>
            </a:r>
          </a:p>
          <a:p>
            <a:r>
              <a:rPr lang="en-US" dirty="0"/>
              <a:t>Dissolved Nitrate, Nitrite, </a:t>
            </a:r>
            <a:br>
              <a:rPr lang="en-US" dirty="0"/>
            </a:br>
            <a:r>
              <a:rPr lang="en-US" dirty="0"/>
              <a:t>Orthophosphate</a:t>
            </a:r>
          </a:p>
          <a:p>
            <a:r>
              <a:rPr lang="en-US" dirty="0"/>
              <a:t>Total Nitrogen, </a:t>
            </a:r>
            <a:br>
              <a:rPr lang="en-US" dirty="0"/>
            </a:br>
            <a:r>
              <a:rPr lang="en-US" dirty="0"/>
              <a:t>Total Phosphorus</a:t>
            </a:r>
          </a:p>
        </p:txBody>
      </p:sp>
      <p:pic>
        <p:nvPicPr>
          <p:cNvPr id="4" name="Picture 3" descr="Picture showing soil test probe in dirt.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400" y="2590800"/>
            <a:ext cx="3086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68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Picture of a field with a ditch with water in it.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80" y="37079"/>
            <a:ext cx="3640183" cy="2730138"/>
          </a:xfrm>
        </p:spPr>
      </p:pic>
      <p:pic>
        <p:nvPicPr>
          <p:cNvPr id="4" name="Content Placeholder 3" descr="Picture of a field with a ditch with water in it.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8954" y="154205"/>
            <a:ext cx="2505852" cy="334113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68542" y="154205"/>
            <a:ext cx="674851" cy="52708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2</a:t>
            </a:r>
          </a:p>
        </p:txBody>
      </p:sp>
      <p:pic>
        <p:nvPicPr>
          <p:cNvPr id="21" name="Content Placeholder 3" descr="Picture of a field with a ditch with water in it.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2" y="4087424"/>
            <a:ext cx="3616975" cy="2712732"/>
          </a:xfrm>
          <a:prstGeom prst="rect">
            <a:avLst/>
          </a:prstGeom>
        </p:spPr>
      </p:pic>
      <p:pic>
        <p:nvPicPr>
          <p:cNvPr id="22" name="Content Placeholder 3" descr="Picture of a field with a ditch with water in it.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4329" y="3308071"/>
            <a:ext cx="2619064" cy="3492085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8429897" y="6195478"/>
            <a:ext cx="614903" cy="60669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779" y="37079"/>
            <a:ext cx="474234" cy="564650"/>
          </a:xfrm>
          <a:solidFill>
            <a:schemeClr val="bg1">
              <a:alpha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63708" y="6195478"/>
            <a:ext cx="401116" cy="60467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3</a:t>
            </a:r>
          </a:p>
        </p:txBody>
      </p:sp>
      <p:grpSp>
        <p:nvGrpSpPr>
          <p:cNvPr id="6" name="Group 5" descr="Aerial view of location"/>
          <p:cNvGrpSpPr/>
          <p:nvPr/>
        </p:nvGrpSpPr>
        <p:grpSpPr>
          <a:xfrm>
            <a:off x="2938771" y="1824773"/>
            <a:ext cx="3801663" cy="2672364"/>
            <a:chOff x="1355125" y="1314239"/>
            <a:chExt cx="6433750" cy="4549116"/>
          </a:xfrm>
        </p:grpSpPr>
        <p:grpSp>
          <p:nvGrpSpPr>
            <p:cNvPr id="7" name="Group 6"/>
            <p:cNvGrpSpPr/>
            <p:nvPr/>
          </p:nvGrpSpPr>
          <p:grpSpPr>
            <a:xfrm>
              <a:off x="1355125" y="1314239"/>
              <a:ext cx="6433750" cy="4549116"/>
              <a:chOff x="1449861" y="861084"/>
              <a:chExt cx="6433750" cy="4549116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449861" y="861084"/>
                <a:ext cx="6433750" cy="4549116"/>
              </a:xfrm>
              <a:prstGeom prst="rect">
                <a:avLst/>
              </a:prstGeom>
            </p:spPr>
          </p:pic>
          <p:sp>
            <p:nvSpPr>
              <p:cNvPr id="12" name="Oval 11"/>
              <p:cNvSpPr/>
              <p:nvPr/>
            </p:nvSpPr>
            <p:spPr>
              <a:xfrm>
                <a:off x="4174140" y="2856489"/>
                <a:ext cx="129473" cy="12947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4174140" y="3031885"/>
                <a:ext cx="129473" cy="12947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4174140" y="3304606"/>
                <a:ext cx="129473" cy="12947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186278" y="3473827"/>
                <a:ext cx="129473" cy="12947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315751" y="3384674"/>
                <a:ext cx="267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1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05291" y="3174142"/>
                <a:ext cx="267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2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304962" y="2956441"/>
                <a:ext cx="267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3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303613" y="2748029"/>
                <a:ext cx="267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4</a:t>
                </a:r>
              </a:p>
            </p:txBody>
          </p:sp>
        </p:grpSp>
        <p:cxnSp>
          <p:nvCxnSpPr>
            <p:cNvPr id="9" name="Straight Arrow Connector 8"/>
            <p:cNvCxnSpPr/>
            <p:nvPr/>
          </p:nvCxnSpPr>
          <p:spPr>
            <a:xfrm>
              <a:off x="3908453" y="3309644"/>
              <a:ext cx="8092" cy="746810"/>
            </a:xfrm>
            <a:prstGeom prst="straightConnector1">
              <a:avLst/>
            </a:prstGeom>
            <a:ln w="12700">
              <a:solidFill>
                <a:schemeClr val="tx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003118" y="3356570"/>
              <a:ext cx="949853" cy="53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338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Line chart showing T P and I N of Sit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7488" y="4352831"/>
            <a:ext cx="5669667" cy="2527579"/>
          </a:xfrm>
          <a:prstGeom prst="rect">
            <a:avLst/>
          </a:prstGeom>
        </p:spPr>
      </p:pic>
      <p:pic>
        <p:nvPicPr>
          <p:cNvPr id="4" name="Content Placeholder 3" descr="Line chart showing T S S and Turbidity of Site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7488" y="0"/>
            <a:ext cx="5596511" cy="2152122"/>
          </a:xfrm>
          <a:prstGeom prst="rect">
            <a:avLst/>
          </a:prstGeom>
        </p:spPr>
      </p:pic>
      <p:pic>
        <p:nvPicPr>
          <p:cNvPr id="5" name="Picture 4" descr="Line chart showing P O 4, N O 3, and N O 2 Sit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3096" y="2147930"/>
            <a:ext cx="5664059" cy="22049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699" y="2229057"/>
            <a:ext cx="4696124" cy="3018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244" y="95794"/>
            <a:ext cx="1734779" cy="121002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Site 4</a:t>
            </a:r>
          </a:p>
        </p:txBody>
      </p:sp>
      <p:pic>
        <p:nvPicPr>
          <p:cNvPr id="17" name="Content Placeholder 3" descr="Picture of a field with a ditch with water in it.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533" y="1305822"/>
            <a:ext cx="3010153" cy="4013537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281533" y="4712663"/>
            <a:ext cx="614903" cy="60669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65262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3" descr="Picture of a field with a ditch with water in it.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408345"/>
            <a:ext cx="4462045" cy="3346535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3902076"/>
            <a:ext cx="459704" cy="61523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850" y="82782"/>
            <a:ext cx="1696784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Site 3</a:t>
            </a:r>
          </a:p>
        </p:txBody>
      </p:sp>
      <p:pic>
        <p:nvPicPr>
          <p:cNvPr id="5" name="Content Placeholder 4" descr="Line chart showing P O 4, N O 3, and N O 2 Site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754" y="2189265"/>
            <a:ext cx="5986484" cy="2263673"/>
          </a:xfrm>
          <a:prstGeom prst="rect">
            <a:avLst/>
          </a:prstGeom>
        </p:spPr>
      </p:pic>
      <p:pic>
        <p:nvPicPr>
          <p:cNvPr id="4" name="Picture 3" descr="Line chart showing T S S and Turbidity of Sit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1405" y="0"/>
            <a:ext cx="5942595" cy="2189265"/>
          </a:xfrm>
          <a:prstGeom prst="rect">
            <a:avLst/>
          </a:prstGeom>
        </p:spPr>
      </p:pic>
      <p:sp>
        <p:nvSpPr>
          <p:cNvPr id="10" name="TextBox 4"/>
          <p:cNvSpPr txBox="1"/>
          <p:nvPr/>
        </p:nvSpPr>
        <p:spPr>
          <a:xfrm>
            <a:off x="6766559" y="2450841"/>
            <a:ext cx="435429" cy="3887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>
                <a:solidFill>
                  <a:srgbClr val="C00000"/>
                </a:solidFill>
              </a:rPr>
              <a:t>6.7</a:t>
            </a:r>
          </a:p>
        </p:txBody>
      </p:sp>
      <p:pic>
        <p:nvPicPr>
          <p:cNvPr id="11" name="Picture 10" descr="Line chart showing T P and I N of Sit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754" y="4452938"/>
            <a:ext cx="5986484" cy="237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05" y="124583"/>
            <a:ext cx="1622477" cy="1325563"/>
          </a:xfrm>
        </p:spPr>
        <p:txBody>
          <a:bodyPr/>
          <a:lstStyle/>
          <a:p>
            <a:pPr algn="ctr"/>
            <a:r>
              <a:rPr lang="en-US" b="1" dirty="0"/>
              <a:t>Site 2</a:t>
            </a:r>
          </a:p>
        </p:txBody>
      </p:sp>
      <p:pic>
        <p:nvPicPr>
          <p:cNvPr id="9" name="Content Placeholder 8" descr="Line chart showing P O 4, N O 3, and N O 2 Site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6556" y="2247147"/>
            <a:ext cx="6237444" cy="23447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04141" y="2333898"/>
            <a:ext cx="497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7.1</a:t>
            </a:r>
          </a:p>
        </p:txBody>
      </p:sp>
      <p:pic>
        <p:nvPicPr>
          <p:cNvPr id="5" name="Picture 4" descr="Line chart showing T S S and Turbidity of Sit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6556" y="0"/>
            <a:ext cx="6237444" cy="22471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36419" y="2385815"/>
            <a:ext cx="497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3.5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63570" y="2539703"/>
            <a:ext cx="497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3.2</a:t>
            </a:r>
          </a:p>
        </p:txBody>
      </p:sp>
      <p:pic>
        <p:nvPicPr>
          <p:cNvPr id="12" name="Picture 11" descr="Line chart showing T P and I N of Sit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9954" y="4494294"/>
            <a:ext cx="6278881" cy="2363706"/>
          </a:xfrm>
          <a:prstGeom prst="rect">
            <a:avLst/>
          </a:prstGeom>
        </p:spPr>
      </p:pic>
      <p:pic>
        <p:nvPicPr>
          <p:cNvPr id="14" name="Picture 13" descr="Picture of a field with a ditch with water in it.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68" y="1389185"/>
            <a:ext cx="2688552" cy="3584737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116768" y="4446839"/>
            <a:ext cx="674851" cy="52708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67732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7" descr="Picture of a field with a ditch with water in it.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06630"/>
            <a:ext cx="3971109" cy="3644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98893" y="-18933"/>
            <a:ext cx="2850386" cy="1325563"/>
          </a:xfrm>
        </p:spPr>
        <p:txBody>
          <a:bodyPr/>
          <a:lstStyle/>
          <a:p>
            <a:pPr algn="ctr"/>
            <a:r>
              <a:rPr lang="en-US" b="1" dirty="0"/>
              <a:t>Site 1</a:t>
            </a:r>
          </a:p>
        </p:txBody>
      </p:sp>
      <p:pic>
        <p:nvPicPr>
          <p:cNvPr id="10" name="Content Placeholder 9" descr="Line chart showing P O 4, N O 3, and N O 2 Site 1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0824" y="2455817"/>
            <a:ext cx="6301884" cy="2347337"/>
          </a:xfrm>
          <a:prstGeom prst="rect">
            <a:avLst/>
          </a:prstGeom>
        </p:spPr>
      </p:pic>
      <p:pic>
        <p:nvPicPr>
          <p:cNvPr id="4" name="Picture 3" descr="Line chart showing T S S and Turbidity of Sit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0386" y="-18933"/>
            <a:ext cx="6293613" cy="2474750"/>
          </a:xfrm>
          <a:prstGeom prst="rect">
            <a:avLst/>
          </a:prstGeom>
        </p:spPr>
      </p:pic>
      <p:pic>
        <p:nvPicPr>
          <p:cNvPr id="11" name="Picture 10" descr="Line chart showing T P and I N of Sit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0822" y="4803154"/>
            <a:ext cx="6301885" cy="213379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0" y="4386518"/>
            <a:ext cx="474234" cy="56465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5980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Mean TSS &amp; Turbidity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661011"/>
            <a:ext cx="7886700" cy="1515951"/>
          </a:xfrm>
        </p:spPr>
        <p:txBody>
          <a:bodyPr/>
          <a:lstStyle/>
          <a:p>
            <a:r>
              <a:rPr lang="en-US" dirty="0"/>
              <a:t>No significant differences from upstream to downstream</a:t>
            </a:r>
          </a:p>
        </p:txBody>
      </p:sp>
      <p:cxnSp>
        <p:nvCxnSpPr>
          <p:cNvPr id="7" name="Straight Arrow Connector 6" descr=" "/>
          <p:cNvCxnSpPr/>
          <p:nvPr/>
        </p:nvCxnSpPr>
        <p:spPr>
          <a:xfrm flipH="1">
            <a:off x="1733884" y="2852584"/>
            <a:ext cx="19877" cy="9962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85280" y="3166042"/>
            <a:ext cx="71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</a:t>
            </a:r>
          </a:p>
        </p:txBody>
      </p:sp>
      <p:pic>
        <p:nvPicPr>
          <p:cNvPr id="4" name="Picture 3" descr="Table showing Site 4 TSS (mg/L) 54.5 Turbidity (N T U) 157.6. Site 3 TSS (mg/L) 39.3 Turbidity (N T U) 147.6. Site 2 TSS (mg/L) 54.3 Turbidity (N T U) 177.6. Site 1TSS (mg/L) 47.3 Turbidity (N T U) 147.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927" y="2360023"/>
            <a:ext cx="4352192" cy="167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7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Dissolved nutrients (ppm)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183581"/>
            <a:ext cx="7886700" cy="1993381"/>
          </a:xfrm>
        </p:spPr>
        <p:txBody>
          <a:bodyPr/>
          <a:lstStyle/>
          <a:p>
            <a:r>
              <a:rPr lang="en-US" dirty="0"/>
              <a:t>Decrease in PO</a:t>
            </a:r>
            <a:r>
              <a:rPr lang="en-US" baseline="-25000" dirty="0"/>
              <a:t>4</a:t>
            </a:r>
          </a:p>
          <a:p>
            <a:r>
              <a:rPr lang="en-US" dirty="0"/>
              <a:t>NO</a:t>
            </a:r>
            <a:r>
              <a:rPr lang="en-US" baseline="-25000" dirty="0"/>
              <a:t>3</a:t>
            </a:r>
            <a:r>
              <a:rPr lang="en-US" dirty="0"/>
              <a:t>/NO</a:t>
            </a:r>
            <a:r>
              <a:rPr lang="en-US" baseline="-25000" dirty="0"/>
              <a:t>2</a:t>
            </a:r>
            <a:r>
              <a:rPr lang="en-US" dirty="0"/>
              <a:t> statistically same from Site 4 to Site 1</a:t>
            </a:r>
          </a:p>
        </p:txBody>
      </p:sp>
      <p:cxnSp>
        <p:nvCxnSpPr>
          <p:cNvPr id="5" name="Straight Arrow Connector 4" descr=" "/>
          <p:cNvCxnSpPr/>
          <p:nvPr/>
        </p:nvCxnSpPr>
        <p:spPr>
          <a:xfrm>
            <a:off x="1330547" y="2607988"/>
            <a:ext cx="10573" cy="8603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4777" y="2784298"/>
            <a:ext cx="71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</a:t>
            </a:r>
          </a:p>
        </p:txBody>
      </p:sp>
      <p:pic>
        <p:nvPicPr>
          <p:cNvPr id="7" name="Picture 6" descr="Table showing Site 4 P O 4 0.835, N O 3 1.241, N O 2 0.134.  Site 3 P O 4 0.786, N O 3 0.740, N O 2 0.111, Site 2 P O 4 1.066, N O 3 1.108, N O 2 0.111, Site 1 P O 4 0.678, N O 3 1.129, N O 2 0.13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785" y="1973425"/>
            <a:ext cx="6044430" cy="184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01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Total N &amp; 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25749"/>
            <a:ext cx="7886700" cy="1451214"/>
          </a:xfrm>
        </p:spPr>
        <p:txBody>
          <a:bodyPr/>
          <a:lstStyle/>
          <a:p>
            <a:r>
              <a:rPr lang="en-US" dirty="0"/>
              <a:t>Decrease in TP</a:t>
            </a:r>
          </a:p>
          <a:p>
            <a:r>
              <a:rPr lang="en-US" dirty="0"/>
              <a:t>Decrease in TN from Site 4 to Site 1</a:t>
            </a:r>
          </a:p>
        </p:txBody>
      </p:sp>
      <p:cxnSp>
        <p:nvCxnSpPr>
          <p:cNvPr id="4" name="Straight Arrow Connector 3" descr=" "/>
          <p:cNvCxnSpPr/>
          <p:nvPr/>
        </p:nvCxnSpPr>
        <p:spPr>
          <a:xfrm flipH="1">
            <a:off x="2211977" y="2809167"/>
            <a:ext cx="2460" cy="1046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09520" y="2995225"/>
            <a:ext cx="71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</a:t>
            </a:r>
          </a:p>
        </p:txBody>
      </p:sp>
      <p:pic>
        <p:nvPicPr>
          <p:cNvPr id="7" name="Picture 6" descr="Table showing Site 4 T P 0.825, T N 1.017, Site 3 T P 0.686, T N 0.870, Site 2 T P 0.780, T N 1.097, Site 1 T P 0.614, T N 0.96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456" y="2239796"/>
            <a:ext cx="4664977" cy="179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1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206643"/>
            <a:ext cx="7886700" cy="9703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Questions??</a:t>
            </a:r>
          </a:p>
        </p:txBody>
      </p:sp>
      <p:grpSp>
        <p:nvGrpSpPr>
          <p:cNvPr id="4" name="Group 3" descr="Aerial view of location"/>
          <p:cNvGrpSpPr/>
          <p:nvPr/>
        </p:nvGrpSpPr>
        <p:grpSpPr>
          <a:xfrm>
            <a:off x="1079995" y="357843"/>
            <a:ext cx="6433750" cy="4549116"/>
            <a:chOff x="1355125" y="1314239"/>
            <a:chExt cx="6433750" cy="4549116"/>
          </a:xfrm>
        </p:grpSpPr>
        <p:grpSp>
          <p:nvGrpSpPr>
            <p:cNvPr id="5" name="Group 4"/>
            <p:cNvGrpSpPr/>
            <p:nvPr/>
          </p:nvGrpSpPr>
          <p:grpSpPr>
            <a:xfrm>
              <a:off x="1355125" y="1314239"/>
              <a:ext cx="6433750" cy="4549116"/>
              <a:chOff x="1449861" y="861084"/>
              <a:chExt cx="6433750" cy="4549116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449861" y="861084"/>
                <a:ext cx="6433750" cy="4549116"/>
              </a:xfrm>
              <a:prstGeom prst="rect">
                <a:avLst/>
              </a:prstGeom>
            </p:spPr>
          </p:pic>
          <p:sp>
            <p:nvSpPr>
              <p:cNvPr id="9" name="Oval 8"/>
              <p:cNvSpPr/>
              <p:nvPr/>
            </p:nvSpPr>
            <p:spPr>
              <a:xfrm>
                <a:off x="4174140" y="2856489"/>
                <a:ext cx="129473" cy="12947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174140" y="3031885"/>
                <a:ext cx="129473" cy="12947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4174140" y="3304606"/>
                <a:ext cx="129473" cy="12947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4186278" y="3473827"/>
                <a:ext cx="129473" cy="129472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315751" y="3384674"/>
                <a:ext cx="267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305291" y="3174142"/>
                <a:ext cx="267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2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304962" y="2956441"/>
                <a:ext cx="267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3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303613" y="2748029"/>
                <a:ext cx="267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4</a:t>
                </a:r>
              </a:p>
            </p:txBody>
          </p:sp>
        </p:grpSp>
        <p:cxnSp>
          <p:nvCxnSpPr>
            <p:cNvPr id="6" name="Straight Arrow Connector 5"/>
            <p:cNvCxnSpPr/>
            <p:nvPr/>
          </p:nvCxnSpPr>
          <p:spPr>
            <a:xfrm>
              <a:off x="3908453" y="3309644"/>
              <a:ext cx="8092" cy="746810"/>
            </a:xfrm>
            <a:prstGeom prst="straightConnector1">
              <a:avLst/>
            </a:prstGeom>
            <a:ln w="12700">
              <a:solidFill>
                <a:schemeClr val="tx2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275239" y="3429846"/>
              <a:ext cx="711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7126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</TotalTime>
  <Words>133</Words>
  <Application>Microsoft Office PowerPoint</Application>
  <PresentationFormat>On-screen Show (4:3)</PresentationFormat>
  <Paragraphs>56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Office Theme</vt:lpstr>
      <vt:lpstr>Little River Ditches  Watershed Monitoring 14-400</vt:lpstr>
      <vt:lpstr>Background</vt:lpstr>
      <vt:lpstr>Measured Parameters</vt:lpstr>
      <vt:lpstr>1</vt:lpstr>
      <vt:lpstr>Site 4</vt:lpstr>
      <vt:lpstr>Site 3</vt:lpstr>
      <vt:lpstr>Site 2</vt:lpstr>
      <vt:lpstr>Site 1</vt:lpstr>
      <vt:lpstr>Mean TSS &amp; Turbidity</vt:lpstr>
      <vt:lpstr>Dissolved nutrients (ppm)</vt:lpstr>
      <vt:lpstr>Total N &amp; 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Little River Ditches Watershed Monitoring 14-400</dc:title>
  <dc:subject>Little River Ditches Watershed Monitoring 14-400</dc:subject>
  <dc:creator>JENNIFER L BOULDIN</dc:creator>
  <cp:keywords>arkansas,water,watershed,little river,ditches,monitoring,project,14-400,319,2017</cp:keywords>
  <dc:description/>
  <cp:lastModifiedBy>Donna Rinke</cp:lastModifiedBy>
  <cp:revision>40</cp:revision>
  <dcterms:created xsi:type="dcterms:W3CDTF">2016-09-16T17:50:31Z</dcterms:created>
  <dcterms:modified xsi:type="dcterms:W3CDTF">2018-06-24T23:21:04Z</dcterms:modified>
</cp:coreProperties>
</file>