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5" r:id="rId2"/>
    <p:sldMasterId id="2147483663" r:id="rId3"/>
  </p:sldMasterIdLst>
  <p:notesMasterIdLst>
    <p:notesMasterId r:id="rId35"/>
  </p:notesMasterIdLst>
  <p:sldIdLst>
    <p:sldId id="257" r:id="rId4"/>
    <p:sldId id="269" r:id="rId5"/>
    <p:sldId id="272" r:id="rId6"/>
    <p:sldId id="258" r:id="rId7"/>
    <p:sldId id="260" r:id="rId8"/>
    <p:sldId id="287" r:id="rId9"/>
    <p:sldId id="286" r:id="rId10"/>
    <p:sldId id="270" r:id="rId11"/>
    <p:sldId id="271" r:id="rId12"/>
    <p:sldId id="264" r:id="rId13"/>
    <p:sldId id="289" r:id="rId14"/>
    <p:sldId id="265" r:id="rId15"/>
    <p:sldId id="266" r:id="rId16"/>
    <p:sldId id="267" r:id="rId17"/>
    <p:sldId id="268" r:id="rId18"/>
    <p:sldId id="274" r:id="rId19"/>
    <p:sldId id="285" r:id="rId20"/>
    <p:sldId id="277" r:id="rId21"/>
    <p:sldId id="278" r:id="rId22"/>
    <p:sldId id="279" r:id="rId23"/>
    <p:sldId id="280" r:id="rId24"/>
    <p:sldId id="281" r:id="rId25"/>
    <p:sldId id="282" r:id="rId26"/>
    <p:sldId id="283" r:id="rId27"/>
    <p:sldId id="275" r:id="rId28"/>
    <p:sldId id="263" r:id="rId29"/>
    <p:sldId id="284" r:id="rId30"/>
    <p:sldId id="259" r:id="rId31"/>
    <p:sldId id="261" r:id="rId32"/>
    <p:sldId id="273" r:id="rId33"/>
    <p:sldId id="262" r:id="rId3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4B8BC"/>
    <a:srgbClr val="000000"/>
    <a:srgbClr val="898989"/>
    <a:srgbClr val="595959"/>
    <a:srgbClr val="04C3C8"/>
    <a:srgbClr val="7EC234"/>
    <a:srgbClr val="92D050"/>
    <a:srgbClr val="3F3F3F"/>
    <a:srgbClr val="4B4B4B"/>
    <a:srgbClr val="0F0F0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16" autoAdjust="0"/>
    <p:restoredTop sz="94660"/>
  </p:normalViewPr>
  <p:slideViewPr>
    <p:cSldViewPr>
      <p:cViewPr varScale="1">
        <p:scale>
          <a:sx n="85" d="100"/>
          <a:sy n="85" d="100"/>
        </p:scale>
        <p:origin x="720" y="96"/>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651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E9CC058-D2A2-4657-9ABA-DEDDA4C65807}" type="doc">
      <dgm:prSet loTypeId="urn:microsoft.com/office/officeart/2005/8/layout/StepDownProcess" loCatId="process" qsTypeId="urn:microsoft.com/office/officeart/2005/8/quickstyle/simple2" qsCatId="simple" csTypeId="urn:microsoft.com/office/officeart/2005/8/colors/colorful1" csCatId="colorful" phldr="1"/>
      <dgm:spPr/>
      <dgm:t>
        <a:bodyPr/>
        <a:lstStyle/>
        <a:p>
          <a:endParaRPr lang="en-US"/>
        </a:p>
      </dgm:t>
    </dgm:pt>
    <dgm:pt modelId="{30751109-AAA4-4944-9505-68739BD2A551}">
      <dgm:prSet phldrT="[Text]" custT="1"/>
      <dgm:spPr/>
      <dgm:t>
        <a:bodyPr/>
        <a:lstStyle/>
        <a:p>
          <a:r>
            <a:rPr lang="en-US" sz="2400" dirty="0"/>
            <a:t>Identify Stakeholders</a:t>
          </a:r>
        </a:p>
      </dgm:t>
    </dgm:pt>
    <dgm:pt modelId="{03B19327-2AB2-49FD-B132-481DD58910BF}" type="parTrans" cxnId="{D318F758-CC8D-40F6-B2CC-BB2F51CDB34E}">
      <dgm:prSet/>
      <dgm:spPr/>
      <dgm:t>
        <a:bodyPr/>
        <a:lstStyle/>
        <a:p>
          <a:endParaRPr lang="en-US"/>
        </a:p>
      </dgm:t>
    </dgm:pt>
    <dgm:pt modelId="{988EAD0D-7BDE-49C9-B8CE-272C86106A3E}" type="sibTrans" cxnId="{D318F758-CC8D-40F6-B2CC-BB2F51CDB34E}">
      <dgm:prSet/>
      <dgm:spPr/>
      <dgm:t>
        <a:bodyPr/>
        <a:lstStyle/>
        <a:p>
          <a:endParaRPr lang="en-US"/>
        </a:p>
      </dgm:t>
    </dgm:pt>
    <dgm:pt modelId="{29A254DB-4D82-4903-94EC-D8ED30CCC579}">
      <dgm:prSet phldrT="[Text]" custT="1"/>
      <dgm:spPr/>
      <dgm:t>
        <a:bodyPr/>
        <a:lstStyle/>
        <a:p>
          <a:r>
            <a:rPr lang="en-US" sz="2400" dirty="0"/>
            <a:t>Gather Input</a:t>
          </a:r>
        </a:p>
      </dgm:t>
    </dgm:pt>
    <dgm:pt modelId="{B9F0EE38-85F6-4CCD-8B0C-C9479746267C}" type="parTrans" cxnId="{52413202-829A-4628-B9AB-D34C24A4A671}">
      <dgm:prSet/>
      <dgm:spPr/>
      <dgm:t>
        <a:bodyPr/>
        <a:lstStyle/>
        <a:p>
          <a:endParaRPr lang="en-US"/>
        </a:p>
      </dgm:t>
    </dgm:pt>
    <dgm:pt modelId="{B3164A45-F016-4649-BD0E-A28F5D568E5A}" type="sibTrans" cxnId="{52413202-829A-4628-B9AB-D34C24A4A671}">
      <dgm:prSet/>
      <dgm:spPr/>
      <dgm:t>
        <a:bodyPr/>
        <a:lstStyle/>
        <a:p>
          <a:endParaRPr lang="en-US"/>
        </a:p>
      </dgm:t>
    </dgm:pt>
    <dgm:pt modelId="{A048496E-4857-4AAA-9198-A67722754092}">
      <dgm:prSet phldrT="[Text]" custT="1"/>
      <dgm:spPr/>
      <dgm:t>
        <a:bodyPr/>
        <a:lstStyle/>
        <a:p>
          <a:r>
            <a:rPr lang="en-US" sz="2400" dirty="0"/>
            <a:t>Discuss Input</a:t>
          </a:r>
        </a:p>
      </dgm:t>
    </dgm:pt>
    <dgm:pt modelId="{EE43C72F-6B2B-4AC8-B4A4-C922AF7B12D3}" type="parTrans" cxnId="{55E25439-FC71-4FCC-9EF6-578EED02669F}">
      <dgm:prSet/>
      <dgm:spPr/>
      <dgm:t>
        <a:bodyPr/>
        <a:lstStyle/>
        <a:p>
          <a:endParaRPr lang="en-US"/>
        </a:p>
      </dgm:t>
    </dgm:pt>
    <dgm:pt modelId="{B5B65E5C-2F84-43D4-AC53-97A1749B7D87}" type="sibTrans" cxnId="{55E25439-FC71-4FCC-9EF6-578EED02669F}">
      <dgm:prSet/>
      <dgm:spPr/>
      <dgm:t>
        <a:bodyPr/>
        <a:lstStyle/>
        <a:p>
          <a:endParaRPr lang="en-US"/>
        </a:p>
      </dgm:t>
    </dgm:pt>
    <dgm:pt modelId="{B62B52EA-5796-4CA7-83B9-3BC0421D2792}">
      <dgm:prSet phldrT="[Text]" custT="1"/>
      <dgm:spPr/>
      <dgm:t>
        <a:bodyPr/>
        <a:lstStyle/>
        <a:p>
          <a:r>
            <a:rPr lang="en-US" sz="2400" dirty="0"/>
            <a:t>Make Recommendations</a:t>
          </a:r>
        </a:p>
      </dgm:t>
    </dgm:pt>
    <dgm:pt modelId="{73349DA3-D1EF-41E6-AF77-0C5E47BB6D2F}" type="parTrans" cxnId="{D4B13971-B336-48EA-B96A-CFA9495AD855}">
      <dgm:prSet/>
      <dgm:spPr/>
      <dgm:t>
        <a:bodyPr/>
        <a:lstStyle/>
        <a:p>
          <a:endParaRPr lang="en-US"/>
        </a:p>
      </dgm:t>
    </dgm:pt>
    <dgm:pt modelId="{C0FB3459-CF93-41CE-AD5D-A2212EB9B954}" type="sibTrans" cxnId="{D4B13971-B336-48EA-B96A-CFA9495AD855}">
      <dgm:prSet/>
      <dgm:spPr/>
      <dgm:t>
        <a:bodyPr/>
        <a:lstStyle/>
        <a:p>
          <a:endParaRPr lang="en-US"/>
        </a:p>
      </dgm:t>
    </dgm:pt>
    <dgm:pt modelId="{23D1A8E8-8128-435D-87C5-56154C264455}" type="pres">
      <dgm:prSet presAssocID="{6E9CC058-D2A2-4657-9ABA-DEDDA4C65807}" presName="rootnode" presStyleCnt="0">
        <dgm:presLayoutVars>
          <dgm:chMax/>
          <dgm:chPref/>
          <dgm:dir/>
          <dgm:animLvl val="lvl"/>
        </dgm:presLayoutVars>
      </dgm:prSet>
      <dgm:spPr/>
    </dgm:pt>
    <dgm:pt modelId="{0A86E7B7-DCAB-4A46-A500-5F8C77CE42AF}" type="pres">
      <dgm:prSet presAssocID="{30751109-AAA4-4944-9505-68739BD2A551}" presName="composite" presStyleCnt="0"/>
      <dgm:spPr/>
    </dgm:pt>
    <dgm:pt modelId="{656DB044-A0D0-41EB-9590-F3F7D6008461}" type="pres">
      <dgm:prSet presAssocID="{30751109-AAA4-4944-9505-68739BD2A551}" presName="bentUpArrow1" presStyleLbl="alignImgPlace1" presStyleIdx="0" presStyleCnt="3"/>
      <dgm:spPr/>
    </dgm:pt>
    <dgm:pt modelId="{F6D3AEDD-878C-4331-B2F7-9F477B428C32}" type="pres">
      <dgm:prSet presAssocID="{30751109-AAA4-4944-9505-68739BD2A551}" presName="ParentText" presStyleLbl="node1" presStyleIdx="0" presStyleCnt="4" custScaleX="357151" custScaleY="315345">
        <dgm:presLayoutVars>
          <dgm:chMax val="1"/>
          <dgm:chPref val="1"/>
          <dgm:bulletEnabled val="1"/>
        </dgm:presLayoutVars>
      </dgm:prSet>
      <dgm:spPr/>
    </dgm:pt>
    <dgm:pt modelId="{E478D269-7AD6-4807-9F70-9266F2CEBEF8}" type="pres">
      <dgm:prSet presAssocID="{30751109-AAA4-4944-9505-68739BD2A551}" presName="ChildText" presStyleLbl="revTx" presStyleIdx="0" presStyleCnt="3">
        <dgm:presLayoutVars>
          <dgm:chMax val="0"/>
          <dgm:chPref val="0"/>
          <dgm:bulletEnabled val="1"/>
        </dgm:presLayoutVars>
      </dgm:prSet>
      <dgm:spPr/>
    </dgm:pt>
    <dgm:pt modelId="{1795E921-D6A9-41F7-B198-1CB7B4D725A3}" type="pres">
      <dgm:prSet presAssocID="{988EAD0D-7BDE-49C9-B8CE-272C86106A3E}" presName="sibTrans" presStyleCnt="0"/>
      <dgm:spPr/>
    </dgm:pt>
    <dgm:pt modelId="{4BD83D32-3184-4417-8AF4-9E2C4E9C4C01}" type="pres">
      <dgm:prSet presAssocID="{29A254DB-4D82-4903-94EC-D8ED30CCC579}" presName="composite" presStyleCnt="0"/>
      <dgm:spPr/>
    </dgm:pt>
    <dgm:pt modelId="{2B7BD90C-1398-472A-8644-B1D96E47D0A7}" type="pres">
      <dgm:prSet presAssocID="{29A254DB-4D82-4903-94EC-D8ED30CCC579}" presName="bentUpArrow1" presStyleLbl="alignImgPlace1" presStyleIdx="1" presStyleCnt="3"/>
      <dgm:spPr/>
    </dgm:pt>
    <dgm:pt modelId="{2C18D5BA-A951-4F86-A63D-B1696407B3A5}" type="pres">
      <dgm:prSet presAssocID="{29A254DB-4D82-4903-94EC-D8ED30CCC579}" presName="ParentText" presStyleLbl="node1" presStyleIdx="1" presStyleCnt="4" custScaleX="357151" custScaleY="315345">
        <dgm:presLayoutVars>
          <dgm:chMax val="1"/>
          <dgm:chPref val="1"/>
          <dgm:bulletEnabled val="1"/>
        </dgm:presLayoutVars>
      </dgm:prSet>
      <dgm:spPr/>
    </dgm:pt>
    <dgm:pt modelId="{67B5B43B-BA36-4D3B-9084-CA2FD407136C}" type="pres">
      <dgm:prSet presAssocID="{29A254DB-4D82-4903-94EC-D8ED30CCC579}" presName="ChildText" presStyleLbl="revTx" presStyleIdx="1" presStyleCnt="3">
        <dgm:presLayoutVars>
          <dgm:chMax val="0"/>
          <dgm:chPref val="0"/>
          <dgm:bulletEnabled val="1"/>
        </dgm:presLayoutVars>
      </dgm:prSet>
      <dgm:spPr/>
    </dgm:pt>
    <dgm:pt modelId="{BAFDD15F-4952-4714-ADF0-2FAE7FF50869}" type="pres">
      <dgm:prSet presAssocID="{B3164A45-F016-4649-BD0E-A28F5D568E5A}" presName="sibTrans" presStyleCnt="0"/>
      <dgm:spPr/>
    </dgm:pt>
    <dgm:pt modelId="{7B08C517-0349-43C8-8342-D73868B026DC}" type="pres">
      <dgm:prSet presAssocID="{A048496E-4857-4AAA-9198-A67722754092}" presName="composite" presStyleCnt="0"/>
      <dgm:spPr/>
    </dgm:pt>
    <dgm:pt modelId="{15F07A44-C8CE-456D-A77E-0A08EF711863}" type="pres">
      <dgm:prSet presAssocID="{A048496E-4857-4AAA-9198-A67722754092}" presName="bentUpArrow1" presStyleLbl="alignImgPlace1" presStyleIdx="2" presStyleCnt="3"/>
      <dgm:spPr/>
    </dgm:pt>
    <dgm:pt modelId="{F200B661-62DF-4C6E-99B7-3EE819637A7F}" type="pres">
      <dgm:prSet presAssocID="{A048496E-4857-4AAA-9198-A67722754092}" presName="ParentText" presStyleLbl="node1" presStyleIdx="2" presStyleCnt="4" custScaleX="357151" custScaleY="315345">
        <dgm:presLayoutVars>
          <dgm:chMax val="1"/>
          <dgm:chPref val="1"/>
          <dgm:bulletEnabled val="1"/>
        </dgm:presLayoutVars>
      </dgm:prSet>
      <dgm:spPr/>
    </dgm:pt>
    <dgm:pt modelId="{9A2391AD-D5F7-4887-8852-7A4F188E692C}" type="pres">
      <dgm:prSet presAssocID="{A048496E-4857-4AAA-9198-A67722754092}" presName="ChildText" presStyleLbl="revTx" presStyleIdx="2" presStyleCnt="3">
        <dgm:presLayoutVars>
          <dgm:chMax val="0"/>
          <dgm:chPref val="0"/>
          <dgm:bulletEnabled val="1"/>
        </dgm:presLayoutVars>
      </dgm:prSet>
      <dgm:spPr/>
    </dgm:pt>
    <dgm:pt modelId="{57D4150E-3C1D-4323-B4FB-CDFEF6E1BB48}" type="pres">
      <dgm:prSet presAssocID="{B5B65E5C-2F84-43D4-AC53-97A1749B7D87}" presName="sibTrans" presStyleCnt="0"/>
      <dgm:spPr/>
    </dgm:pt>
    <dgm:pt modelId="{6F101B41-67E5-4C99-91B0-7B7B1666660F}" type="pres">
      <dgm:prSet presAssocID="{B62B52EA-5796-4CA7-83B9-3BC0421D2792}" presName="composite" presStyleCnt="0"/>
      <dgm:spPr/>
    </dgm:pt>
    <dgm:pt modelId="{13780340-BEC8-4BEE-9640-B7114F22BD6F}" type="pres">
      <dgm:prSet presAssocID="{B62B52EA-5796-4CA7-83B9-3BC0421D2792}" presName="ParentText" presStyleLbl="node1" presStyleIdx="3" presStyleCnt="4" custScaleX="467644" custScaleY="315345">
        <dgm:presLayoutVars>
          <dgm:chMax val="1"/>
          <dgm:chPref val="1"/>
          <dgm:bulletEnabled val="1"/>
        </dgm:presLayoutVars>
      </dgm:prSet>
      <dgm:spPr/>
    </dgm:pt>
  </dgm:ptLst>
  <dgm:cxnLst>
    <dgm:cxn modelId="{52413202-829A-4628-B9AB-D34C24A4A671}" srcId="{6E9CC058-D2A2-4657-9ABA-DEDDA4C65807}" destId="{29A254DB-4D82-4903-94EC-D8ED30CCC579}" srcOrd="1" destOrd="0" parTransId="{B9F0EE38-85F6-4CCD-8B0C-C9479746267C}" sibTransId="{B3164A45-F016-4649-BD0E-A28F5D568E5A}"/>
    <dgm:cxn modelId="{E090EB08-8001-4817-9085-3104A2B25668}" type="presOf" srcId="{A048496E-4857-4AAA-9198-A67722754092}" destId="{F200B661-62DF-4C6E-99B7-3EE819637A7F}" srcOrd="0" destOrd="0" presId="urn:microsoft.com/office/officeart/2005/8/layout/StepDownProcess"/>
    <dgm:cxn modelId="{F0EFDB37-9E0B-4EFF-B444-E092AC6860E1}" type="presOf" srcId="{30751109-AAA4-4944-9505-68739BD2A551}" destId="{F6D3AEDD-878C-4331-B2F7-9F477B428C32}" srcOrd="0" destOrd="0" presId="urn:microsoft.com/office/officeart/2005/8/layout/StepDownProcess"/>
    <dgm:cxn modelId="{55E25439-FC71-4FCC-9EF6-578EED02669F}" srcId="{6E9CC058-D2A2-4657-9ABA-DEDDA4C65807}" destId="{A048496E-4857-4AAA-9198-A67722754092}" srcOrd="2" destOrd="0" parTransId="{EE43C72F-6B2B-4AC8-B4A4-C922AF7B12D3}" sibTransId="{B5B65E5C-2F84-43D4-AC53-97A1749B7D87}"/>
    <dgm:cxn modelId="{383BF767-8F53-4FCD-8B25-49E44B4F8241}" type="presOf" srcId="{B62B52EA-5796-4CA7-83B9-3BC0421D2792}" destId="{13780340-BEC8-4BEE-9640-B7114F22BD6F}" srcOrd="0" destOrd="0" presId="urn:microsoft.com/office/officeart/2005/8/layout/StepDownProcess"/>
    <dgm:cxn modelId="{D4B13971-B336-48EA-B96A-CFA9495AD855}" srcId="{6E9CC058-D2A2-4657-9ABA-DEDDA4C65807}" destId="{B62B52EA-5796-4CA7-83B9-3BC0421D2792}" srcOrd="3" destOrd="0" parTransId="{73349DA3-D1EF-41E6-AF77-0C5E47BB6D2F}" sibTransId="{C0FB3459-CF93-41CE-AD5D-A2212EB9B954}"/>
    <dgm:cxn modelId="{D318F758-CC8D-40F6-B2CC-BB2F51CDB34E}" srcId="{6E9CC058-D2A2-4657-9ABA-DEDDA4C65807}" destId="{30751109-AAA4-4944-9505-68739BD2A551}" srcOrd="0" destOrd="0" parTransId="{03B19327-2AB2-49FD-B132-481DD58910BF}" sibTransId="{988EAD0D-7BDE-49C9-B8CE-272C86106A3E}"/>
    <dgm:cxn modelId="{EDFFBEAD-CBEE-46EB-B047-D827F1A59D93}" type="presOf" srcId="{29A254DB-4D82-4903-94EC-D8ED30CCC579}" destId="{2C18D5BA-A951-4F86-A63D-B1696407B3A5}" srcOrd="0" destOrd="0" presId="urn:microsoft.com/office/officeart/2005/8/layout/StepDownProcess"/>
    <dgm:cxn modelId="{075B95C6-AF55-42C2-A964-6D6D19F351B4}" type="presOf" srcId="{6E9CC058-D2A2-4657-9ABA-DEDDA4C65807}" destId="{23D1A8E8-8128-435D-87C5-56154C264455}" srcOrd="0" destOrd="0" presId="urn:microsoft.com/office/officeart/2005/8/layout/StepDownProcess"/>
    <dgm:cxn modelId="{DFCF7061-3F29-4A05-AE6E-720F0411EEB2}" type="presParOf" srcId="{23D1A8E8-8128-435D-87C5-56154C264455}" destId="{0A86E7B7-DCAB-4A46-A500-5F8C77CE42AF}" srcOrd="0" destOrd="0" presId="urn:microsoft.com/office/officeart/2005/8/layout/StepDownProcess"/>
    <dgm:cxn modelId="{7D58508C-E796-4437-BB30-02FEFFEF96D7}" type="presParOf" srcId="{0A86E7B7-DCAB-4A46-A500-5F8C77CE42AF}" destId="{656DB044-A0D0-41EB-9590-F3F7D6008461}" srcOrd="0" destOrd="0" presId="urn:microsoft.com/office/officeart/2005/8/layout/StepDownProcess"/>
    <dgm:cxn modelId="{B08B3327-13B6-4EBC-A804-A71A52F5572A}" type="presParOf" srcId="{0A86E7B7-DCAB-4A46-A500-5F8C77CE42AF}" destId="{F6D3AEDD-878C-4331-B2F7-9F477B428C32}" srcOrd="1" destOrd="0" presId="urn:microsoft.com/office/officeart/2005/8/layout/StepDownProcess"/>
    <dgm:cxn modelId="{23479394-D433-4B68-BB9F-30F2AB236CFC}" type="presParOf" srcId="{0A86E7B7-DCAB-4A46-A500-5F8C77CE42AF}" destId="{E478D269-7AD6-4807-9F70-9266F2CEBEF8}" srcOrd="2" destOrd="0" presId="urn:microsoft.com/office/officeart/2005/8/layout/StepDownProcess"/>
    <dgm:cxn modelId="{638B63AE-3882-4C64-BB58-3CA61F724B81}" type="presParOf" srcId="{23D1A8E8-8128-435D-87C5-56154C264455}" destId="{1795E921-D6A9-41F7-B198-1CB7B4D725A3}" srcOrd="1" destOrd="0" presId="urn:microsoft.com/office/officeart/2005/8/layout/StepDownProcess"/>
    <dgm:cxn modelId="{5C1B5B54-A135-4D77-9E4E-2CA7287D89C0}" type="presParOf" srcId="{23D1A8E8-8128-435D-87C5-56154C264455}" destId="{4BD83D32-3184-4417-8AF4-9E2C4E9C4C01}" srcOrd="2" destOrd="0" presId="urn:microsoft.com/office/officeart/2005/8/layout/StepDownProcess"/>
    <dgm:cxn modelId="{912C3435-A8C5-4AA4-A7F2-EE6A6FA5E4E8}" type="presParOf" srcId="{4BD83D32-3184-4417-8AF4-9E2C4E9C4C01}" destId="{2B7BD90C-1398-472A-8644-B1D96E47D0A7}" srcOrd="0" destOrd="0" presId="urn:microsoft.com/office/officeart/2005/8/layout/StepDownProcess"/>
    <dgm:cxn modelId="{86C015A3-36C2-4EE0-959E-401C13771977}" type="presParOf" srcId="{4BD83D32-3184-4417-8AF4-9E2C4E9C4C01}" destId="{2C18D5BA-A951-4F86-A63D-B1696407B3A5}" srcOrd="1" destOrd="0" presId="urn:microsoft.com/office/officeart/2005/8/layout/StepDownProcess"/>
    <dgm:cxn modelId="{D067FA2D-3BB2-4C3C-B57D-C038F172EA67}" type="presParOf" srcId="{4BD83D32-3184-4417-8AF4-9E2C4E9C4C01}" destId="{67B5B43B-BA36-4D3B-9084-CA2FD407136C}" srcOrd="2" destOrd="0" presId="urn:microsoft.com/office/officeart/2005/8/layout/StepDownProcess"/>
    <dgm:cxn modelId="{741EFB01-D5B3-4BBA-993D-C81D765460A7}" type="presParOf" srcId="{23D1A8E8-8128-435D-87C5-56154C264455}" destId="{BAFDD15F-4952-4714-ADF0-2FAE7FF50869}" srcOrd="3" destOrd="0" presId="urn:microsoft.com/office/officeart/2005/8/layout/StepDownProcess"/>
    <dgm:cxn modelId="{A4CC92DF-16D1-4E64-8A1D-D264B9C413E7}" type="presParOf" srcId="{23D1A8E8-8128-435D-87C5-56154C264455}" destId="{7B08C517-0349-43C8-8342-D73868B026DC}" srcOrd="4" destOrd="0" presId="urn:microsoft.com/office/officeart/2005/8/layout/StepDownProcess"/>
    <dgm:cxn modelId="{DB846334-0C3F-4044-8C88-AA4AFC312301}" type="presParOf" srcId="{7B08C517-0349-43C8-8342-D73868B026DC}" destId="{15F07A44-C8CE-456D-A77E-0A08EF711863}" srcOrd="0" destOrd="0" presId="urn:microsoft.com/office/officeart/2005/8/layout/StepDownProcess"/>
    <dgm:cxn modelId="{D60FD489-E17D-4DDB-91B8-BD82F6EDC883}" type="presParOf" srcId="{7B08C517-0349-43C8-8342-D73868B026DC}" destId="{F200B661-62DF-4C6E-99B7-3EE819637A7F}" srcOrd="1" destOrd="0" presId="urn:microsoft.com/office/officeart/2005/8/layout/StepDownProcess"/>
    <dgm:cxn modelId="{32B042C6-F260-4E39-8DC5-6C18E56C6DB0}" type="presParOf" srcId="{7B08C517-0349-43C8-8342-D73868B026DC}" destId="{9A2391AD-D5F7-4887-8852-7A4F188E692C}" srcOrd="2" destOrd="0" presId="urn:microsoft.com/office/officeart/2005/8/layout/StepDownProcess"/>
    <dgm:cxn modelId="{D6842FC1-F914-4297-91DF-5F7B3DA8CB78}" type="presParOf" srcId="{23D1A8E8-8128-435D-87C5-56154C264455}" destId="{57D4150E-3C1D-4323-B4FB-CDFEF6E1BB48}" srcOrd="5" destOrd="0" presId="urn:microsoft.com/office/officeart/2005/8/layout/StepDownProcess"/>
    <dgm:cxn modelId="{09B21767-6833-4A1F-80DB-2FC85A1E2DFF}" type="presParOf" srcId="{23D1A8E8-8128-435D-87C5-56154C264455}" destId="{6F101B41-67E5-4C99-91B0-7B7B1666660F}" srcOrd="6" destOrd="0" presId="urn:microsoft.com/office/officeart/2005/8/layout/StepDownProcess"/>
    <dgm:cxn modelId="{B3869251-0C0D-4C86-B5A1-0917804ABBEC}" type="presParOf" srcId="{6F101B41-67E5-4C99-91B0-7B7B1666660F}" destId="{13780340-BEC8-4BEE-9640-B7114F22BD6F}" srcOrd="0" destOrd="0" presId="urn:microsoft.com/office/officeart/2005/8/layout/StepDown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56DB044-A0D0-41EB-9590-F3F7D6008461}">
      <dsp:nvSpPr>
        <dsp:cNvPr id="0" name=""/>
        <dsp:cNvSpPr/>
      </dsp:nvSpPr>
      <dsp:spPr>
        <a:xfrm rot="5400000">
          <a:off x="1279106" y="925146"/>
          <a:ext cx="401050" cy="456581"/>
        </a:xfrm>
        <a:prstGeom prst="bentUpArrow">
          <a:avLst>
            <a:gd name="adj1" fmla="val 32840"/>
            <a:gd name="adj2" fmla="val 25000"/>
            <a:gd name="adj3" fmla="val 35780"/>
          </a:avLst>
        </a:prstGeom>
        <a:solidFill>
          <a:schemeClr val="accent1">
            <a:tint val="50000"/>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dsp:style>
    </dsp:sp>
    <dsp:sp modelId="{F6D3AEDD-878C-4331-B2F7-9F477B428C32}">
      <dsp:nvSpPr>
        <dsp:cNvPr id="0" name=""/>
        <dsp:cNvSpPr/>
      </dsp:nvSpPr>
      <dsp:spPr>
        <a:xfrm>
          <a:off x="304797" y="-28253"/>
          <a:ext cx="2411241" cy="1490228"/>
        </a:xfrm>
        <a:prstGeom prst="roundRect">
          <a:avLst>
            <a:gd name="adj" fmla="val 16670"/>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Identify Stakeholders</a:t>
          </a:r>
        </a:p>
      </dsp:txBody>
      <dsp:txXfrm>
        <a:off x="377557" y="44507"/>
        <a:ext cx="2265721" cy="1344708"/>
      </dsp:txXfrm>
    </dsp:sp>
    <dsp:sp modelId="{E478D269-7AD6-4807-9F70-9266F2CEBEF8}">
      <dsp:nvSpPr>
        <dsp:cNvPr id="0" name=""/>
        <dsp:cNvSpPr/>
      </dsp:nvSpPr>
      <dsp:spPr>
        <a:xfrm>
          <a:off x="1847985" y="525645"/>
          <a:ext cx="491026" cy="381952"/>
        </a:xfrm>
        <a:prstGeom prst="rect">
          <a:avLst/>
        </a:prstGeom>
        <a:noFill/>
        <a:ln>
          <a:noFill/>
        </a:ln>
        <a:effectLst/>
      </dsp:spPr>
      <dsp:style>
        <a:lnRef idx="0">
          <a:scrgbClr r="0" g="0" b="0"/>
        </a:lnRef>
        <a:fillRef idx="0">
          <a:scrgbClr r="0" g="0" b="0"/>
        </a:fillRef>
        <a:effectRef idx="0">
          <a:scrgbClr r="0" g="0" b="0"/>
        </a:effectRef>
        <a:fontRef idx="minor"/>
      </dsp:style>
    </dsp:sp>
    <dsp:sp modelId="{2B7BD90C-1398-472A-8644-B1D96E47D0A7}">
      <dsp:nvSpPr>
        <dsp:cNvPr id="0" name=""/>
        <dsp:cNvSpPr/>
      </dsp:nvSpPr>
      <dsp:spPr>
        <a:xfrm rot="5400000">
          <a:off x="2436502" y="2072840"/>
          <a:ext cx="401050" cy="456581"/>
        </a:xfrm>
        <a:prstGeom prst="bentUpArrow">
          <a:avLst>
            <a:gd name="adj1" fmla="val 32840"/>
            <a:gd name="adj2" fmla="val 25000"/>
            <a:gd name="adj3" fmla="val 35780"/>
          </a:avLst>
        </a:prstGeom>
        <a:solidFill>
          <a:schemeClr val="accent1">
            <a:tint val="50000"/>
            <a:hueOff val="5481966"/>
            <a:satOff val="17500"/>
            <a:lumOff val="8168"/>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dsp:style>
    </dsp:sp>
    <dsp:sp modelId="{2C18D5BA-A951-4F86-A63D-B1696407B3A5}">
      <dsp:nvSpPr>
        <dsp:cNvPr id="0" name=""/>
        <dsp:cNvSpPr/>
      </dsp:nvSpPr>
      <dsp:spPr>
        <a:xfrm>
          <a:off x="1462194" y="1119439"/>
          <a:ext cx="2411241" cy="1490228"/>
        </a:xfrm>
        <a:prstGeom prst="roundRect">
          <a:avLst>
            <a:gd name="adj" fmla="val 16670"/>
          </a:avLst>
        </a:prstGeom>
        <a:solidFill>
          <a:schemeClr val="accent3">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Gather Input</a:t>
          </a:r>
        </a:p>
      </dsp:txBody>
      <dsp:txXfrm>
        <a:off x="1534954" y="1192199"/>
        <a:ext cx="2265721" cy="1344708"/>
      </dsp:txXfrm>
    </dsp:sp>
    <dsp:sp modelId="{67B5B43B-BA36-4D3B-9084-CA2FD407136C}">
      <dsp:nvSpPr>
        <dsp:cNvPr id="0" name=""/>
        <dsp:cNvSpPr/>
      </dsp:nvSpPr>
      <dsp:spPr>
        <a:xfrm>
          <a:off x="3005381" y="1673338"/>
          <a:ext cx="491026" cy="381952"/>
        </a:xfrm>
        <a:prstGeom prst="rect">
          <a:avLst/>
        </a:prstGeom>
        <a:noFill/>
        <a:ln>
          <a:noFill/>
        </a:ln>
        <a:effectLst/>
      </dsp:spPr>
      <dsp:style>
        <a:lnRef idx="0">
          <a:scrgbClr r="0" g="0" b="0"/>
        </a:lnRef>
        <a:fillRef idx="0">
          <a:scrgbClr r="0" g="0" b="0"/>
        </a:fillRef>
        <a:effectRef idx="0">
          <a:scrgbClr r="0" g="0" b="0"/>
        </a:effectRef>
        <a:fontRef idx="minor"/>
      </dsp:style>
    </dsp:sp>
    <dsp:sp modelId="{15F07A44-C8CE-456D-A77E-0A08EF711863}">
      <dsp:nvSpPr>
        <dsp:cNvPr id="0" name=""/>
        <dsp:cNvSpPr/>
      </dsp:nvSpPr>
      <dsp:spPr>
        <a:xfrm rot="5400000">
          <a:off x="3593898" y="3220533"/>
          <a:ext cx="401050" cy="456581"/>
        </a:xfrm>
        <a:prstGeom prst="bentUpArrow">
          <a:avLst>
            <a:gd name="adj1" fmla="val 32840"/>
            <a:gd name="adj2" fmla="val 25000"/>
            <a:gd name="adj3" fmla="val 35780"/>
          </a:avLst>
        </a:prstGeom>
        <a:solidFill>
          <a:schemeClr val="accent1">
            <a:tint val="50000"/>
            <a:hueOff val="10963932"/>
            <a:satOff val="35000"/>
            <a:lumOff val="16336"/>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dsp:style>
    </dsp:sp>
    <dsp:sp modelId="{F200B661-62DF-4C6E-99B7-3EE819637A7F}">
      <dsp:nvSpPr>
        <dsp:cNvPr id="0" name=""/>
        <dsp:cNvSpPr/>
      </dsp:nvSpPr>
      <dsp:spPr>
        <a:xfrm>
          <a:off x="2619590" y="2267132"/>
          <a:ext cx="2411241" cy="1490228"/>
        </a:xfrm>
        <a:prstGeom prst="roundRect">
          <a:avLst>
            <a:gd name="adj" fmla="val 16670"/>
          </a:avLst>
        </a:prstGeom>
        <a:solidFill>
          <a:schemeClr val="accent4">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Discuss Input</a:t>
          </a:r>
        </a:p>
      </dsp:txBody>
      <dsp:txXfrm>
        <a:off x="2692350" y="2339892"/>
        <a:ext cx="2265721" cy="1344708"/>
      </dsp:txXfrm>
    </dsp:sp>
    <dsp:sp modelId="{9A2391AD-D5F7-4887-8852-7A4F188E692C}">
      <dsp:nvSpPr>
        <dsp:cNvPr id="0" name=""/>
        <dsp:cNvSpPr/>
      </dsp:nvSpPr>
      <dsp:spPr>
        <a:xfrm>
          <a:off x="4162777" y="2821031"/>
          <a:ext cx="491026" cy="381952"/>
        </a:xfrm>
        <a:prstGeom prst="rect">
          <a:avLst/>
        </a:prstGeom>
        <a:noFill/>
        <a:ln>
          <a:noFill/>
        </a:ln>
        <a:effectLst/>
      </dsp:spPr>
      <dsp:style>
        <a:lnRef idx="0">
          <a:scrgbClr r="0" g="0" b="0"/>
        </a:lnRef>
        <a:fillRef idx="0">
          <a:scrgbClr r="0" g="0" b="0"/>
        </a:fillRef>
        <a:effectRef idx="0">
          <a:scrgbClr r="0" g="0" b="0"/>
        </a:effectRef>
        <a:fontRef idx="minor"/>
      </dsp:style>
    </dsp:sp>
    <dsp:sp modelId="{13780340-BEC8-4BEE-9640-B7114F22BD6F}">
      <dsp:nvSpPr>
        <dsp:cNvPr id="0" name=""/>
        <dsp:cNvSpPr/>
      </dsp:nvSpPr>
      <dsp:spPr>
        <a:xfrm>
          <a:off x="3776986" y="3414825"/>
          <a:ext cx="3157215" cy="1490228"/>
        </a:xfrm>
        <a:prstGeom prst="roundRect">
          <a:avLst>
            <a:gd name="adj" fmla="val 16670"/>
          </a:avLst>
        </a:prstGeom>
        <a:solidFill>
          <a:schemeClr val="accent5">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Make Recommendations</a:t>
          </a:r>
        </a:p>
      </dsp:txBody>
      <dsp:txXfrm>
        <a:off x="3849746" y="3487585"/>
        <a:ext cx="3011695" cy="1344708"/>
      </dsp:txXfrm>
    </dsp:sp>
  </dsp:spTree>
</dsp:drawing>
</file>

<file path=ppt/diagrams/layout1.xml><?xml version="1.0" encoding="utf-8"?>
<dgm:layoutDef xmlns:dgm="http://schemas.openxmlformats.org/drawingml/2006/diagram" xmlns:a="http://schemas.openxmlformats.org/drawingml/2006/main" uniqueId="urn:microsoft.com/office/officeart/2005/8/layout/StepDownProcess">
  <dgm:title val=""/>
  <dgm:desc val=""/>
  <dgm:catLst>
    <dgm:cat type="process" pri="1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tL"/>
          <dgm:param type="flowDir" val="row"/>
          <dgm:param type="off" val="off"/>
          <dgm:param type="bkpt" val="fixed"/>
          <dgm:param type="bkPtFixedVal" val="1"/>
        </dgm:alg>
      </dgm:if>
      <dgm:else name="Name2">
        <dgm:alg type="snake">
          <dgm:param type="grDir" val="tR"/>
          <dgm:param type="flowDir" val="row"/>
          <dgm:param type="off" val="off"/>
          <dgm:param type="bkpt" val="fixed"/>
          <dgm:param type="bkPtFixedVal" val="1"/>
        </dgm:alg>
      </dgm:else>
    </dgm:choose>
    <dgm:shape xmlns:r="http://schemas.openxmlformats.org/officeDocument/2006/relationships" r:blip="">
      <dgm:adjLst/>
    </dgm:shape>
    <dgm:choose name="Name3">
      <dgm:if name="Name4" func="var" arg="dir" op="equ" val="norm">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if>
      <dgm:else name="Name5">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else>
    </dgm:choose>
    <dgm:forEach name="nodesForEach" axis="ch" ptType="node">
      <dgm:layoutNode name="composite">
        <dgm:alg type="composite">
          <dgm:param type="ar" val="1.2439"/>
        </dgm:alg>
        <dgm:shape xmlns:r="http://schemas.openxmlformats.org/officeDocument/2006/relationships" r:blip="">
          <dgm:adjLst/>
        </dgm:shape>
        <dgm:choose name="Name6">
          <dgm:if name="Name7" func="var" arg="dir" op="equ" val="norm">
            <dgm:constrLst>
              <dgm:constr type="l" for="ch" forName="bentUpArrow1" refType="w" fact="0.07"/>
              <dgm:constr type="t" for="ch" forName="bentUpArrow1" refType="h" fact="0.524"/>
              <dgm:constr type="w" for="ch" forName="bentUpArrow1" refType="w" fact="0.3844"/>
              <dgm:constr type="h" for="ch" forName="bentUpArrow1" refType="h" fact="0.42"/>
              <dgm:constr type="l" for="ch" forName="ParentText" refType="w" fact="0"/>
              <dgm:constr type="t" for="ch" forName="ParentText" refType="h" fact="0"/>
              <dgm:constr type="w" for="ch" forName="ParentText" refType="w" fact="0.5684"/>
              <dgm:constr type="h" for="ch" forName="ParentText" refType="h" fact="0.4949"/>
              <dgm:constr type="l" for="ch" forName="ChildText" refType="w" refFor="ch" refForName="ParentText"/>
              <dgm:constr type="t" for="ch" forName="ChildText" refType="h" fact="0.05"/>
              <dgm:constr type="w" for="ch" forName="ChildText" refType="w" fact="0.4134"/>
              <dgm:constr type="h" for="ch" forName="ChildText" refType="h" fact="0.4"/>
              <dgm:constr type="l" for="ch" forName="FinalChildText" refType="w" refFor="ch" refForName="ParentText"/>
              <dgm:constr type="t" for="ch" forName="FinalChildText" refType="h" fact="0.05"/>
              <dgm:constr type="w" for="ch" forName="FinalChildText" refType="w" fact="0.4134"/>
              <dgm:constr type="h" for="ch" forName="FinalChildText" refType="h" fact="0.4"/>
            </dgm:constrLst>
          </dgm:if>
          <dgm:else name="Name8">
            <dgm:constrLst>
              <dgm:constr type="r" for="ch" forName="bentUpArrow1" refType="w" fact="0.97"/>
              <dgm:constr type="t" for="ch" forName="bentUpArrow1" refType="h" fact="0.524"/>
              <dgm:constr type="w" for="ch" forName="bentUpArrow1" refType="w" fact="0.3844"/>
              <dgm:constr type="h" for="ch" forName="bentUpArrow1" refType="h" fact="0.42"/>
              <dgm:constr type="l" for="ch" forName="ParentText" refType="w" fact="0.4316"/>
              <dgm:constr type="t" for="ch" forName="ParentText" refType="h" fact="0"/>
              <dgm:constr type="w" for="ch" forName="ParentText" refType="w" fact="0.5684"/>
              <dgm:constr type="h" for="ch" forName="ParentText" refType="h" fact="0.4949"/>
              <dgm:constr type="l" for="ch" forName="ChildText" refType="w" fact="0"/>
              <dgm:constr type="t" for="ch" forName="ChildText" refType="h" fact="0.05"/>
              <dgm:constr type="w" for="ch" forName="ChildText" refType="w" fact="0.4134"/>
              <dgm:constr type="h" for="ch" forName="ChildText" refType="h" fact="0.4"/>
              <dgm:constr type="l" for="ch" forName="FinalChildText" refType="w" fact="0"/>
              <dgm:constr type="t" for="ch" forName="FinalChildText" refType="h" fact="0.05"/>
              <dgm:constr type="w" for="ch" forName="FinalChildText" refType="w" fact="0.4134"/>
              <dgm:constr type="h" for="ch" forName="FinalChildText" refType="h" fact="0.4"/>
            </dgm:constrLst>
          </dgm:else>
        </dgm:choose>
        <dgm:choose name="Name9">
          <dgm:if name="Name10" axis="followSib" ptType="node" func="cnt" op="gte" val="1">
            <dgm:layoutNode name="bentUpArrow1" styleLbl="alignImgPlace1">
              <dgm:alg type="sp"/>
              <dgm:choose name="Name11">
                <dgm:if name="Name12" func="var" arg="dir" op="equ" val="norm">
                  <dgm:shape xmlns:r="http://schemas.openxmlformats.org/officeDocument/2006/relationships" rot="90" type="bentUpArrow" r:blip="">
                    <dgm:adjLst>
                      <dgm:adj idx="1" val="0.3284"/>
                      <dgm:adj idx="2" val="0.25"/>
                      <dgm:adj idx="3" val="0.3578"/>
                    </dgm:adjLst>
                  </dgm:shape>
                </dgm:if>
                <dgm:else name="Name13">
                  <dgm:shape xmlns:r="http://schemas.openxmlformats.org/officeDocument/2006/relationships" rot="180" type="bentArrow" r:blip="">
                    <dgm:adjLst>
                      <dgm:adj idx="1" val="0.3284"/>
                      <dgm:adj idx="2" val="0.25"/>
                      <dgm:adj idx="3" val="0.3578"/>
                      <dgm:adj idx="4" val="0"/>
                    </dgm:adjLst>
                  </dgm:shape>
                </dgm:else>
              </dgm:choose>
              <dgm:presOf/>
            </dgm:layoutNode>
          </dgm:if>
          <dgm:else name="Name14"/>
        </dgm:choose>
        <dgm:layoutNode name="ParentText" styleLbl="node1">
          <dgm:varLst>
            <dgm:chMax val="1"/>
            <dgm:chPref val="1"/>
            <dgm:bulletEnabled val="1"/>
          </dgm:varLst>
          <dgm:alg type="tx"/>
          <dgm:shape xmlns:r="http://schemas.openxmlformats.org/officeDocument/2006/relationships" type="roundRect" r:blip="">
            <dgm:adjLst>
              <dgm:adj idx="1" val="0.166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15">
          <dgm:if name="Name16" axis="followSib" ptType="node" func="cnt" op="equ" val="0">
            <dgm:choose name="Name17">
              <dgm:if name="Name18" axis="ch" ptType="node" func="cnt" op="gte" val="1">
                <dgm:layoutNode name="Final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9"/>
            </dgm:choose>
          </dgm:if>
          <dgm:else name="Name20">
            <dgm:layoutNode name="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6.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7.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EF1890E-4731-4580-BD1E-D26026EC1A24}" type="datetimeFigureOut">
              <a:rPr lang="en-US" smtClean="0"/>
              <a:t>6/22/2018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ED05EE1-CF8E-4211-8FC9-4B342208B345}" type="slidenum">
              <a:rPr lang="en-US" smtClean="0"/>
              <a:t>‹#›</a:t>
            </a:fld>
            <a:endParaRPr lang="en-US"/>
          </a:p>
        </p:txBody>
      </p:sp>
    </p:spTree>
    <p:extLst>
      <p:ext uri="{BB962C8B-B14F-4D97-AF65-F5344CB8AC3E}">
        <p14:creationId xmlns:p14="http://schemas.microsoft.com/office/powerpoint/2010/main" val="15807843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34F9807-8B34-4C99-9B27-69C6E23FDA5A}" type="slidenum">
              <a:rPr lang="en-US" smtClean="0"/>
              <a:t>3</a:t>
            </a:fld>
            <a:endParaRPr lang="en-US"/>
          </a:p>
        </p:txBody>
      </p:sp>
    </p:spTree>
    <p:extLst>
      <p:ext uri="{BB962C8B-B14F-4D97-AF65-F5344CB8AC3E}">
        <p14:creationId xmlns:p14="http://schemas.microsoft.com/office/powerpoint/2010/main" val="30557376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34F9807-8B34-4C99-9B27-69C6E23FDA5A}" type="slidenum">
              <a:rPr lang="en-US" smtClean="0"/>
              <a:t>6</a:t>
            </a:fld>
            <a:endParaRPr lang="en-US"/>
          </a:p>
        </p:txBody>
      </p:sp>
    </p:spTree>
    <p:extLst>
      <p:ext uri="{BB962C8B-B14F-4D97-AF65-F5344CB8AC3E}">
        <p14:creationId xmlns:p14="http://schemas.microsoft.com/office/powerpoint/2010/main" val="2590200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34F9807-8B34-4C99-9B27-69C6E23FDA5A}" type="slidenum">
              <a:rPr lang="en-US" smtClean="0"/>
              <a:t>7</a:t>
            </a:fld>
            <a:endParaRPr lang="en-US"/>
          </a:p>
        </p:txBody>
      </p:sp>
    </p:spTree>
    <p:extLst>
      <p:ext uri="{BB962C8B-B14F-4D97-AF65-F5344CB8AC3E}">
        <p14:creationId xmlns:p14="http://schemas.microsoft.com/office/powerpoint/2010/main" val="4620689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94EB28C-A7E5-4991-93B5-66CB8C7C247D}" type="slidenum">
              <a:rPr lang="en-US" smtClean="0"/>
              <a:t>8</a:t>
            </a:fld>
            <a:endParaRPr lang="en-US"/>
          </a:p>
        </p:txBody>
      </p:sp>
    </p:spTree>
    <p:extLst>
      <p:ext uri="{BB962C8B-B14F-4D97-AF65-F5344CB8AC3E}">
        <p14:creationId xmlns:p14="http://schemas.microsoft.com/office/powerpoint/2010/main" val="37862425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94EB28C-A7E5-4991-93B5-66CB8C7C247D}" type="slidenum">
              <a:rPr lang="en-US" smtClean="0"/>
              <a:t>9</a:t>
            </a:fld>
            <a:endParaRPr lang="en-US"/>
          </a:p>
        </p:txBody>
      </p:sp>
    </p:spTree>
    <p:extLst>
      <p:ext uri="{BB962C8B-B14F-4D97-AF65-F5344CB8AC3E}">
        <p14:creationId xmlns:p14="http://schemas.microsoft.com/office/powerpoint/2010/main" val="24460432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dirty="0"/>
              <a:t>EPA ROD</a:t>
            </a:r>
            <a:r>
              <a:rPr lang="en-US" sz="1600" baseline="0" dirty="0"/>
              <a:t> 7/19/2017 </a:t>
            </a:r>
            <a:r>
              <a:rPr lang="en-US" sz="1600" dirty="0"/>
              <a:t>“EPA is deferring action on 45 potential water body pollutant pairs with the expectation that the deferral will be reconsidered expeditiously. The EPA is working</a:t>
            </a:r>
            <a:r>
              <a:rPr lang="en-US" sz="1600" baseline="0" dirty="0"/>
              <a:t> closely with ADEQ to assemble available data for these water bodies to determine whether an assessment is possible or if we agree that there is insufficient data for an assessment.</a:t>
            </a:r>
            <a:endParaRPr lang="en-US" sz="1600" dirty="0"/>
          </a:p>
        </p:txBody>
      </p:sp>
      <p:sp>
        <p:nvSpPr>
          <p:cNvPr id="4" name="Slide Number Placeholder 3"/>
          <p:cNvSpPr>
            <a:spLocks noGrp="1"/>
          </p:cNvSpPr>
          <p:nvPr>
            <p:ph type="sldNum" sz="quarter" idx="10"/>
          </p:nvPr>
        </p:nvSpPr>
        <p:spPr/>
        <p:txBody>
          <a:bodyPr/>
          <a:lstStyle/>
          <a:p>
            <a:fld id="{CED05EE1-CF8E-4211-8FC9-4B342208B345}" type="slidenum">
              <a:rPr lang="en-US" smtClean="0"/>
              <a:t>23</a:t>
            </a:fld>
            <a:endParaRPr lang="en-US"/>
          </a:p>
        </p:txBody>
      </p:sp>
    </p:spTree>
    <p:extLst>
      <p:ext uri="{BB962C8B-B14F-4D97-AF65-F5344CB8AC3E}">
        <p14:creationId xmlns:p14="http://schemas.microsoft.com/office/powerpoint/2010/main" val="26978123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Water quality</a:t>
            </a:r>
            <a:r>
              <a:rPr lang="en-US" baseline="0" dirty="0"/>
              <a:t> data must meet all data quality control (QC) requirements set forth in the assessment methodology. If it does, it will be assessed using the Assessment Methodology. </a:t>
            </a:r>
            <a:endParaRPr lang="en-US" dirty="0"/>
          </a:p>
        </p:txBody>
      </p:sp>
      <p:sp>
        <p:nvSpPr>
          <p:cNvPr id="4" name="Slide Number Placeholder 3"/>
          <p:cNvSpPr>
            <a:spLocks noGrp="1"/>
          </p:cNvSpPr>
          <p:nvPr>
            <p:ph type="sldNum" sz="quarter" idx="10"/>
          </p:nvPr>
        </p:nvSpPr>
        <p:spPr/>
        <p:txBody>
          <a:bodyPr/>
          <a:lstStyle/>
          <a:p>
            <a:fld id="{694EB28C-A7E5-4991-93B5-66CB8C7C247D}" type="slidenum">
              <a:rPr lang="en-US" smtClean="0"/>
              <a:t>30</a:t>
            </a:fld>
            <a:endParaRPr lang="en-US"/>
          </a:p>
        </p:txBody>
      </p:sp>
    </p:spTree>
    <p:extLst>
      <p:ext uri="{BB962C8B-B14F-4D97-AF65-F5344CB8AC3E}">
        <p14:creationId xmlns:p14="http://schemas.microsoft.com/office/powerpoint/2010/main" val="33106571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4" name="Right Triangle 23"/>
          <p:cNvSpPr/>
          <p:nvPr userDrawn="1"/>
        </p:nvSpPr>
        <p:spPr>
          <a:xfrm rot="18393916">
            <a:off x="1199032" y="-2453001"/>
            <a:ext cx="3444025" cy="5267960"/>
          </a:xfrm>
          <a:custGeom>
            <a:avLst/>
            <a:gdLst>
              <a:gd name="connsiteX0" fmla="*/ 0 w 3447605"/>
              <a:gd name="connsiteY0" fmla="*/ 4627687 h 4627687"/>
              <a:gd name="connsiteX1" fmla="*/ 0 w 3447605"/>
              <a:gd name="connsiteY1" fmla="*/ 0 h 4627687"/>
              <a:gd name="connsiteX2" fmla="*/ 3447605 w 3447605"/>
              <a:gd name="connsiteY2" fmla="*/ 4627687 h 4627687"/>
              <a:gd name="connsiteX3" fmla="*/ 0 w 3447605"/>
              <a:gd name="connsiteY3" fmla="*/ 4627687 h 4627687"/>
              <a:gd name="connsiteX0" fmla="*/ 31432 w 3447605"/>
              <a:gd name="connsiteY0" fmla="*/ 5205832 h 5205832"/>
              <a:gd name="connsiteX1" fmla="*/ 0 w 3447605"/>
              <a:gd name="connsiteY1" fmla="*/ 0 h 5205832"/>
              <a:gd name="connsiteX2" fmla="*/ 3447605 w 3447605"/>
              <a:gd name="connsiteY2" fmla="*/ 4627687 h 5205832"/>
              <a:gd name="connsiteX3" fmla="*/ 31432 w 3447605"/>
              <a:gd name="connsiteY3" fmla="*/ 5205832 h 5205832"/>
              <a:gd name="connsiteX0" fmla="*/ 7296 w 3423469"/>
              <a:gd name="connsiteY0" fmla="*/ 5202253 h 5202253"/>
              <a:gd name="connsiteX1" fmla="*/ 0 w 3423469"/>
              <a:gd name="connsiteY1" fmla="*/ 0 h 5202253"/>
              <a:gd name="connsiteX2" fmla="*/ 3423469 w 3423469"/>
              <a:gd name="connsiteY2" fmla="*/ 4624108 h 5202253"/>
              <a:gd name="connsiteX3" fmla="*/ 7296 w 3423469"/>
              <a:gd name="connsiteY3" fmla="*/ 5202253 h 5202253"/>
              <a:gd name="connsiteX0" fmla="*/ 27852 w 3444025"/>
              <a:gd name="connsiteY0" fmla="*/ 5229967 h 5229967"/>
              <a:gd name="connsiteX1" fmla="*/ 0 w 3444025"/>
              <a:gd name="connsiteY1" fmla="*/ 0 h 5229967"/>
              <a:gd name="connsiteX2" fmla="*/ 3444025 w 3444025"/>
              <a:gd name="connsiteY2" fmla="*/ 4651822 h 5229967"/>
              <a:gd name="connsiteX3" fmla="*/ 27852 w 3444025"/>
              <a:gd name="connsiteY3" fmla="*/ 5229967 h 5229967"/>
              <a:gd name="connsiteX0" fmla="*/ 34551 w 3444025"/>
              <a:gd name="connsiteY0" fmla="*/ 5267960 h 5267960"/>
              <a:gd name="connsiteX1" fmla="*/ 0 w 3444025"/>
              <a:gd name="connsiteY1" fmla="*/ 0 h 5267960"/>
              <a:gd name="connsiteX2" fmla="*/ 3444025 w 3444025"/>
              <a:gd name="connsiteY2" fmla="*/ 4651822 h 5267960"/>
              <a:gd name="connsiteX3" fmla="*/ 34551 w 3444025"/>
              <a:gd name="connsiteY3" fmla="*/ 5267960 h 5267960"/>
            </a:gdLst>
            <a:ahLst/>
            <a:cxnLst>
              <a:cxn ang="0">
                <a:pos x="connsiteX0" y="connsiteY0"/>
              </a:cxn>
              <a:cxn ang="0">
                <a:pos x="connsiteX1" y="connsiteY1"/>
              </a:cxn>
              <a:cxn ang="0">
                <a:pos x="connsiteX2" y="connsiteY2"/>
              </a:cxn>
              <a:cxn ang="0">
                <a:pos x="connsiteX3" y="connsiteY3"/>
              </a:cxn>
            </a:cxnLst>
            <a:rect l="l" t="t" r="r" b="b"/>
            <a:pathLst>
              <a:path w="3444025" h="5267960">
                <a:moveTo>
                  <a:pt x="34551" y="5267960"/>
                </a:moveTo>
                <a:lnTo>
                  <a:pt x="0" y="0"/>
                </a:lnTo>
                <a:lnTo>
                  <a:pt x="3444025" y="4651822"/>
                </a:lnTo>
                <a:lnTo>
                  <a:pt x="34551" y="5267960"/>
                </a:lnTo>
                <a:close/>
              </a:path>
            </a:pathLst>
          </a:custGeom>
          <a:solidFill>
            <a:srgbClr val="4B4B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Isosceles Triangle 8"/>
          <p:cNvSpPr/>
          <p:nvPr/>
        </p:nvSpPr>
        <p:spPr>
          <a:xfrm rot="13903942">
            <a:off x="-791085" y="601859"/>
            <a:ext cx="3587168" cy="2458724"/>
          </a:xfrm>
          <a:custGeom>
            <a:avLst/>
            <a:gdLst>
              <a:gd name="connsiteX0" fmla="*/ 0 w 2530405"/>
              <a:gd name="connsiteY0" fmla="*/ 1729366 h 1729366"/>
              <a:gd name="connsiteX1" fmla="*/ 1265203 w 2530405"/>
              <a:gd name="connsiteY1" fmla="*/ 0 h 1729366"/>
              <a:gd name="connsiteX2" fmla="*/ 2530405 w 2530405"/>
              <a:gd name="connsiteY2" fmla="*/ 1729366 h 1729366"/>
              <a:gd name="connsiteX3" fmla="*/ 0 w 2530405"/>
              <a:gd name="connsiteY3" fmla="*/ 1729366 h 1729366"/>
              <a:gd name="connsiteX0" fmla="*/ 0 w 2530405"/>
              <a:gd name="connsiteY0" fmla="*/ 1729366 h 1729366"/>
              <a:gd name="connsiteX1" fmla="*/ 1265203 w 2530405"/>
              <a:gd name="connsiteY1" fmla="*/ 0 h 1729366"/>
              <a:gd name="connsiteX2" fmla="*/ 1529955 w 2530405"/>
              <a:gd name="connsiteY2" fmla="*/ 157691 h 1729366"/>
              <a:gd name="connsiteX3" fmla="*/ 2530405 w 2530405"/>
              <a:gd name="connsiteY3" fmla="*/ 1729366 h 1729366"/>
              <a:gd name="connsiteX4" fmla="*/ 0 w 2530405"/>
              <a:gd name="connsiteY4" fmla="*/ 1729366 h 1729366"/>
              <a:gd name="connsiteX0" fmla="*/ 0 w 2530405"/>
              <a:gd name="connsiteY0" fmla="*/ 1729366 h 1729366"/>
              <a:gd name="connsiteX1" fmla="*/ 1265203 w 2530405"/>
              <a:gd name="connsiteY1" fmla="*/ 0 h 1729366"/>
              <a:gd name="connsiteX2" fmla="*/ 1529955 w 2530405"/>
              <a:gd name="connsiteY2" fmla="*/ 157691 h 1729366"/>
              <a:gd name="connsiteX3" fmla="*/ 2530405 w 2530405"/>
              <a:gd name="connsiteY3" fmla="*/ 1729366 h 1729366"/>
              <a:gd name="connsiteX4" fmla="*/ 0 w 2530405"/>
              <a:gd name="connsiteY4" fmla="*/ 1729366 h 1729366"/>
              <a:gd name="connsiteX0" fmla="*/ 0 w 2704972"/>
              <a:gd name="connsiteY0" fmla="*/ 1729366 h 1729366"/>
              <a:gd name="connsiteX1" fmla="*/ 1265203 w 2704972"/>
              <a:gd name="connsiteY1" fmla="*/ 0 h 1729366"/>
              <a:gd name="connsiteX2" fmla="*/ 1529955 w 2704972"/>
              <a:gd name="connsiteY2" fmla="*/ 157691 h 1729366"/>
              <a:gd name="connsiteX3" fmla="*/ 2440720 w 2704972"/>
              <a:gd name="connsiteY3" fmla="*/ 936169 h 1729366"/>
              <a:gd name="connsiteX4" fmla="*/ 2530405 w 2704972"/>
              <a:gd name="connsiteY4" fmla="*/ 1729366 h 1729366"/>
              <a:gd name="connsiteX5" fmla="*/ 0 w 2704972"/>
              <a:gd name="connsiteY5" fmla="*/ 1729366 h 1729366"/>
              <a:gd name="connsiteX0" fmla="*/ 0 w 2751619"/>
              <a:gd name="connsiteY0" fmla="*/ 1729366 h 1729366"/>
              <a:gd name="connsiteX1" fmla="*/ 1265203 w 2751619"/>
              <a:gd name="connsiteY1" fmla="*/ 0 h 1729366"/>
              <a:gd name="connsiteX2" fmla="*/ 1529955 w 2751619"/>
              <a:gd name="connsiteY2" fmla="*/ 157691 h 1729366"/>
              <a:gd name="connsiteX3" fmla="*/ 2440720 w 2751619"/>
              <a:gd name="connsiteY3" fmla="*/ 936169 h 1729366"/>
              <a:gd name="connsiteX4" fmla="*/ 2634715 w 2751619"/>
              <a:gd name="connsiteY4" fmla="*/ 1101205 h 1729366"/>
              <a:gd name="connsiteX5" fmla="*/ 2530405 w 2751619"/>
              <a:gd name="connsiteY5" fmla="*/ 1729366 h 1729366"/>
              <a:gd name="connsiteX6" fmla="*/ 0 w 2751619"/>
              <a:gd name="connsiteY6" fmla="*/ 1729366 h 1729366"/>
              <a:gd name="connsiteX0" fmla="*/ 0 w 2893761"/>
              <a:gd name="connsiteY0" fmla="*/ 1729366 h 1729366"/>
              <a:gd name="connsiteX1" fmla="*/ 1265203 w 2893761"/>
              <a:gd name="connsiteY1" fmla="*/ 0 h 1729366"/>
              <a:gd name="connsiteX2" fmla="*/ 1529955 w 2893761"/>
              <a:gd name="connsiteY2" fmla="*/ 157691 h 1729366"/>
              <a:gd name="connsiteX3" fmla="*/ 2440720 w 2893761"/>
              <a:gd name="connsiteY3" fmla="*/ 936169 h 1729366"/>
              <a:gd name="connsiteX4" fmla="*/ 2634715 w 2893761"/>
              <a:gd name="connsiteY4" fmla="*/ 1101205 h 1729366"/>
              <a:gd name="connsiteX5" fmla="*/ 2726933 w 2893761"/>
              <a:gd name="connsiteY5" fmla="*/ 1404125 h 1729366"/>
              <a:gd name="connsiteX6" fmla="*/ 0 w 2893761"/>
              <a:gd name="connsiteY6" fmla="*/ 1729366 h 1729366"/>
              <a:gd name="connsiteX0" fmla="*/ 0 w 2905669"/>
              <a:gd name="connsiteY0" fmla="*/ 1729366 h 1729366"/>
              <a:gd name="connsiteX1" fmla="*/ 1265203 w 2905669"/>
              <a:gd name="connsiteY1" fmla="*/ 0 h 1729366"/>
              <a:gd name="connsiteX2" fmla="*/ 1529955 w 2905669"/>
              <a:gd name="connsiteY2" fmla="*/ 157691 h 1729366"/>
              <a:gd name="connsiteX3" fmla="*/ 2440720 w 2905669"/>
              <a:gd name="connsiteY3" fmla="*/ 936169 h 1729366"/>
              <a:gd name="connsiteX4" fmla="*/ 2687673 w 2905669"/>
              <a:gd name="connsiteY4" fmla="*/ 1094954 h 1729366"/>
              <a:gd name="connsiteX5" fmla="*/ 2726933 w 2905669"/>
              <a:gd name="connsiteY5" fmla="*/ 1404125 h 1729366"/>
              <a:gd name="connsiteX6" fmla="*/ 0 w 2905669"/>
              <a:gd name="connsiteY6" fmla="*/ 1729366 h 1729366"/>
              <a:gd name="connsiteX0" fmla="*/ 0 w 2905669"/>
              <a:gd name="connsiteY0" fmla="*/ 1729366 h 1729366"/>
              <a:gd name="connsiteX1" fmla="*/ 1265203 w 2905669"/>
              <a:gd name="connsiteY1" fmla="*/ 0 h 1729366"/>
              <a:gd name="connsiteX2" fmla="*/ 1529955 w 2905669"/>
              <a:gd name="connsiteY2" fmla="*/ 157691 h 1729366"/>
              <a:gd name="connsiteX3" fmla="*/ 2492116 w 2905669"/>
              <a:gd name="connsiteY3" fmla="*/ 916678 h 1729366"/>
              <a:gd name="connsiteX4" fmla="*/ 2687673 w 2905669"/>
              <a:gd name="connsiteY4" fmla="*/ 1094954 h 1729366"/>
              <a:gd name="connsiteX5" fmla="*/ 2726933 w 2905669"/>
              <a:gd name="connsiteY5" fmla="*/ 1404125 h 1729366"/>
              <a:gd name="connsiteX6" fmla="*/ 0 w 2905669"/>
              <a:gd name="connsiteY6" fmla="*/ 1729366 h 1729366"/>
              <a:gd name="connsiteX0" fmla="*/ 0 w 2905669"/>
              <a:gd name="connsiteY0" fmla="*/ 1729366 h 1729366"/>
              <a:gd name="connsiteX1" fmla="*/ 1265203 w 2905669"/>
              <a:gd name="connsiteY1" fmla="*/ 0 h 1729366"/>
              <a:gd name="connsiteX2" fmla="*/ 1529955 w 2905669"/>
              <a:gd name="connsiteY2" fmla="*/ 157691 h 1729366"/>
              <a:gd name="connsiteX3" fmla="*/ 2492116 w 2905669"/>
              <a:gd name="connsiteY3" fmla="*/ 916678 h 1729366"/>
              <a:gd name="connsiteX4" fmla="*/ 2687673 w 2905669"/>
              <a:gd name="connsiteY4" fmla="*/ 1094954 h 1729366"/>
              <a:gd name="connsiteX5" fmla="*/ 2726933 w 2905669"/>
              <a:gd name="connsiteY5" fmla="*/ 1404125 h 1729366"/>
              <a:gd name="connsiteX6" fmla="*/ 0 w 2905669"/>
              <a:gd name="connsiteY6" fmla="*/ 1729366 h 1729366"/>
              <a:gd name="connsiteX0" fmla="*/ 0 w 2905669"/>
              <a:gd name="connsiteY0" fmla="*/ 1769499 h 1769499"/>
              <a:gd name="connsiteX1" fmla="*/ 1320875 w 2905669"/>
              <a:gd name="connsiteY1" fmla="*/ 0 h 1769499"/>
              <a:gd name="connsiteX2" fmla="*/ 1529955 w 2905669"/>
              <a:gd name="connsiteY2" fmla="*/ 197824 h 1769499"/>
              <a:gd name="connsiteX3" fmla="*/ 2492116 w 2905669"/>
              <a:gd name="connsiteY3" fmla="*/ 956811 h 1769499"/>
              <a:gd name="connsiteX4" fmla="*/ 2687673 w 2905669"/>
              <a:gd name="connsiteY4" fmla="*/ 1135087 h 1769499"/>
              <a:gd name="connsiteX5" fmla="*/ 2726933 w 2905669"/>
              <a:gd name="connsiteY5" fmla="*/ 1444258 h 1769499"/>
              <a:gd name="connsiteX6" fmla="*/ 0 w 2905669"/>
              <a:gd name="connsiteY6" fmla="*/ 1769499 h 1769499"/>
              <a:gd name="connsiteX0" fmla="*/ 0 w 2905669"/>
              <a:gd name="connsiteY0" fmla="*/ 1769499 h 1769499"/>
              <a:gd name="connsiteX1" fmla="*/ 1320875 w 2905669"/>
              <a:gd name="connsiteY1" fmla="*/ 0 h 1769499"/>
              <a:gd name="connsiteX2" fmla="*/ 1550180 w 2905669"/>
              <a:gd name="connsiteY2" fmla="*/ 188322 h 1769499"/>
              <a:gd name="connsiteX3" fmla="*/ 2492116 w 2905669"/>
              <a:gd name="connsiteY3" fmla="*/ 956811 h 1769499"/>
              <a:gd name="connsiteX4" fmla="*/ 2687673 w 2905669"/>
              <a:gd name="connsiteY4" fmla="*/ 1135087 h 1769499"/>
              <a:gd name="connsiteX5" fmla="*/ 2726933 w 2905669"/>
              <a:gd name="connsiteY5" fmla="*/ 1444258 h 1769499"/>
              <a:gd name="connsiteX6" fmla="*/ 0 w 2905669"/>
              <a:gd name="connsiteY6" fmla="*/ 1769499 h 1769499"/>
              <a:gd name="connsiteX0" fmla="*/ 0 w 2905669"/>
              <a:gd name="connsiteY0" fmla="*/ 1769499 h 1769499"/>
              <a:gd name="connsiteX1" fmla="*/ 1320875 w 2905669"/>
              <a:gd name="connsiteY1" fmla="*/ 0 h 1769499"/>
              <a:gd name="connsiteX2" fmla="*/ 1550180 w 2905669"/>
              <a:gd name="connsiteY2" fmla="*/ 188322 h 1769499"/>
              <a:gd name="connsiteX3" fmla="*/ 1633412 w 2905669"/>
              <a:gd name="connsiteY3" fmla="*/ 243416 h 1769499"/>
              <a:gd name="connsiteX4" fmla="*/ 2492116 w 2905669"/>
              <a:gd name="connsiteY4" fmla="*/ 956811 h 1769499"/>
              <a:gd name="connsiteX5" fmla="*/ 2687673 w 2905669"/>
              <a:gd name="connsiteY5" fmla="*/ 1135087 h 1769499"/>
              <a:gd name="connsiteX6" fmla="*/ 2726933 w 2905669"/>
              <a:gd name="connsiteY6" fmla="*/ 1444258 h 1769499"/>
              <a:gd name="connsiteX7" fmla="*/ 0 w 2905669"/>
              <a:gd name="connsiteY7" fmla="*/ 1769499 h 1769499"/>
              <a:gd name="connsiteX0" fmla="*/ 0 w 2905669"/>
              <a:gd name="connsiteY0" fmla="*/ 1769499 h 1769499"/>
              <a:gd name="connsiteX1" fmla="*/ 1320875 w 2905669"/>
              <a:gd name="connsiteY1" fmla="*/ 0 h 1769499"/>
              <a:gd name="connsiteX2" fmla="*/ 1550180 w 2905669"/>
              <a:gd name="connsiteY2" fmla="*/ 188322 h 1769499"/>
              <a:gd name="connsiteX3" fmla="*/ 1633412 w 2905669"/>
              <a:gd name="connsiteY3" fmla="*/ 243416 h 1769499"/>
              <a:gd name="connsiteX4" fmla="*/ 2521624 w 2905669"/>
              <a:gd name="connsiteY4" fmla="*/ 935539 h 1769499"/>
              <a:gd name="connsiteX5" fmla="*/ 2687673 w 2905669"/>
              <a:gd name="connsiteY5" fmla="*/ 1135087 h 1769499"/>
              <a:gd name="connsiteX6" fmla="*/ 2726933 w 2905669"/>
              <a:gd name="connsiteY6" fmla="*/ 1444258 h 1769499"/>
              <a:gd name="connsiteX7" fmla="*/ 0 w 2905669"/>
              <a:gd name="connsiteY7" fmla="*/ 1769499 h 1769499"/>
              <a:gd name="connsiteX0" fmla="*/ 0 w 2688974"/>
              <a:gd name="connsiteY0" fmla="*/ 1769499 h 1769499"/>
              <a:gd name="connsiteX1" fmla="*/ 1320875 w 2688974"/>
              <a:gd name="connsiteY1" fmla="*/ 0 h 1769499"/>
              <a:gd name="connsiteX2" fmla="*/ 1550180 w 2688974"/>
              <a:gd name="connsiteY2" fmla="*/ 188322 h 1769499"/>
              <a:gd name="connsiteX3" fmla="*/ 1633412 w 2688974"/>
              <a:gd name="connsiteY3" fmla="*/ 243416 h 1769499"/>
              <a:gd name="connsiteX4" fmla="*/ 2521624 w 2688974"/>
              <a:gd name="connsiteY4" fmla="*/ 935539 h 1769499"/>
              <a:gd name="connsiteX5" fmla="*/ 2687673 w 2688974"/>
              <a:gd name="connsiteY5" fmla="*/ 1135087 h 1769499"/>
              <a:gd name="connsiteX6" fmla="*/ 2175315 w 2688974"/>
              <a:gd name="connsiteY6" fmla="*/ 1231870 h 1769499"/>
              <a:gd name="connsiteX7" fmla="*/ 0 w 2688974"/>
              <a:gd name="connsiteY7" fmla="*/ 1769499 h 1769499"/>
              <a:gd name="connsiteX0" fmla="*/ 0 w 2697791"/>
              <a:gd name="connsiteY0" fmla="*/ 1769499 h 1769499"/>
              <a:gd name="connsiteX1" fmla="*/ 1320875 w 2697791"/>
              <a:gd name="connsiteY1" fmla="*/ 0 h 1769499"/>
              <a:gd name="connsiteX2" fmla="*/ 1550180 w 2697791"/>
              <a:gd name="connsiteY2" fmla="*/ 188322 h 1769499"/>
              <a:gd name="connsiteX3" fmla="*/ 1633412 w 2697791"/>
              <a:gd name="connsiteY3" fmla="*/ 243416 h 1769499"/>
              <a:gd name="connsiteX4" fmla="*/ 2521624 w 2697791"/>
              <a:gd name="connsiteY4" fmla="*/ 935539 h 1769499"/>
              <a:gd name="connsiteX5" fmla="*/ 2687673 w 2697791"/>
              <a:gd name="connsiteY5" fmla="*/ 1135087 h 1769499"/>
              <a:gd name="connsiteX6" fmla="*/ 2609471 w 2697791"/>
              <a:gd name="connsiteY6" fmla="*/ 1127923 h 1769499"/>
              <a:gd name="connsiteX7" fmla="*/ 2175315 w 2697791"/>
              <a:gd name="connsiteY7" fmla="*/ 1231870 h 1769499"/>
              <a:gd name="connsiteX8" fmla="*/ 0 w 2697791"/>
              <a:gd name="connsiteY8" fmla="*/ 1769499 h 1769499"/>
              <a:gd name="connsiteX0" fmla="*/ 0 w 2846163"/>
              <a:gd name="connsiteY0" fmla="*/ 1868842 h 1868842"/>
              <a:gd name="connsiteX1" fmla="*/ 1469247 w 2846163"/>
              <a:gd name="connsiteY1" fmla="*/ 0 h 1868842"/>
              <a:gd name="connsiteX2" fmla="*/ 1698552 w 2846163"/>
              <a:gd name="connsiteY2" fmla="*/ 188322 h 1868842"/>
              <a:gd name="connsiteX3" fmla="*/ 1781784 w 2846163"/>
              <a:gd name="connsiteY3" fmla="*/ 243416 h 1868842"/>
              <a:gd name="connsiteX4" fmla="*/ 2669996 w 2846163"/>
              <a:gd name="connsiteY4" fmla="*/ 935539 h 1868842"/>
              <a:gd name="connsiteX5" fmla="*/ 2836045 w 2846163"/>
              <a:gd name="connsiteY5" fmla="*/ 1135087 h 1868842"/>
              <a:gd name="connsiteX6" fmla="*/ 2757843 w 2846163"/>
              <a:gd name="connsiteY6" fmla="*/ 1127923 h 1868842"/>
              <a:gd name="connsiteX7" fmla="*/ 2323687 w 2846163"/>
              <a:gd name="connsiteY7" fmla="*/ 1231870 h 1868842"/>
              <a:gd name="connsiteX8" fmla="*/ 0 w 2846163"/>
              <a:gd name="connsiteY8" fmla="*/ 1868842 h 1868842"/>
              <a:gd name="connsiteX0" fmla="*/ 0 w 2846163"/>
              <a:gd name="connsiteY0" fmla="*/ 1868842 h 1868842"/>
              <a:gd name="connsiteX1" fmla="*/ 1469247 w 2846163"/>
              <a:gd name="connsiteY1" fmla="*/ 0 h 1868842"/>
              <a:gd name="connsiteX2" fmla="*/ 1698552 w 2846163"/>
              <a:gd name="connsiteY2" fmla="*/ 188322 h 1868842"/>
              <a:gd name="connsiteX3" fmla="*/ 1781784 w 2846163"/>
              <a:gd name="connsiteY3" fmla="*/ 243416 h 1868842"/>
              <a:gd name="connsiteX4" fmla="*/ 2669996 w 2846163"/>
              <a:gd name="connsiteY4" fmla="*/ 935539 h 1868842"/>
              <a:gd name="connsiteX5" fmla="*/ 2836045 w 2846163"/>
              <a:gd name="connsiteY5" fmla="*/ 1135087 h 1868842"/>
              <a:gd name="connsiteX6" fmla="*/ 2757843 w 2846163"/>
              <a:gd name="connsiteY6" fmla="*/ 1127923 h 1868842"/>
              <a:gd name="connsiteX7" fmla="*/ 2323687 w 2846163"/>
              <a:gd name="connsiteY7" fmla="*/ 1231870 h 1868842"/>
              <a:gd name="connsiteX8" fmla="*/ 0 w 2846163"/>
              <a:gd name="connsiteY8" fmla="*/ 1868842 h 1868842"/>
              <a:gd name="connsiteX0" fmla="*/ 0 w 2846163"/>
              <a:gd name="connsiteY0" fmla="*/ 1887629 h 1887629"/>
              <a:gd name="connsiteX1" fmla="*/ 1477702 w 2846163"/>
              <a:gd name="connsiteY1" fmla="*/ 0 h 1887629"/>
              <a:gd name="connsiteX2" fmla="*/ 1698552 w 2846163"/>
              <a:gd name="connsiteY2" fmla="*/ 207109 h 1887629"/>
              <a:gd name="connsiteX3" fmla="*/ 1781784 w 2846163"/>
              <a:gd name="connsiteY3" fmla="*/ 262203 h 1887629"/>
              <a:gd name="connsiteX4" fmla="*/ 2669996 w 2846163"/>
              <a:gd name="connsiteY4" fmla="*/ 954326 h 1887629"/>
              <a:gd name="connsiteX5" fmla="*/ 2836045 w 2846163"/>
              <a:gd name="connsiteY5" fmla="*/ 1153874 h 1887629"/>
              <a:gd name="connsiteX6" fmla="*/ 2757843 w 2846163"/>
              <a:gd name="connsiteY6" fmla="*/ 1146710 h 1887629"/>
              <a:gd name="connsiteX7" fmla="*/ 2323687 w 2846163"/>
              <a:gd name="connsiteY7" fmla="*/ 1250657 h 1887629"/>
              <a:gd name="connsiteX8" fmla="*/ 0 w 2846163"/>
              <a:gd name="connsiteY8" fmla="*/ 1887629 h 1887629"/>
              <a:gd name="connsiteX0" fmla="*/ 0 w 2846163"/>
              <a:gd name="connsiteY0" fmla="*/ 1875860 h 1875860"/>
              <a:gd name="connsiteX1" fmla="*/ 1468419 w 2846163"/>
              <a:gd name="connsiteY1" fmla="*/ 0 h 1875860"/>
              <a:gd name="connsiteX2" fmla="*/ 1698552 w 2846163"/>
              <a:gd name="connsiteY2" fmla="*/ 195340 h 1875860"/>
              <a:gd name="connsiteX3" fmla="*/ 1781784 w 2846163"/>
              <a:gd name="connsiteY3" fmla="*/ 250434 h 1875860"/>
              <a:gd name="connsiteX4" fmla="*/ 2669996 w 2846163"/>
              <a:gd name="connsiteY4" fmla="*/ 942557 h 1875860"/>
              <a:gd name="connsiteX5" fmla="*/ 2836045 w 2846163"/>
              <a:gd name="connsiteY5" fmla="*/ 1142105 h 1875860"/>
              <a:gd name="connsiteX6" fmla="*/ 2757843 w 2846163"/>
              <a:gd name="connsiteY6" fmla="*/ 1134941 h 1875860"/>
              <a:gd name="connsiteX7" fmla="*/ 2323687 w 2846163"/>
              <a:gd name="connsiteY7" fmla="*/ 1238888 h 1875860"/>
              <a:gd name="connsiteX8" fmla="*/ 0 w 2846163"/>
              <a:gd name="connsiteY8" fmla="*/ 1875860 h 1875860"/>
              <a:gd name="connsiteX0" fmla="*/ 0 w 2846163"/>
              <a:gd name="connsiteY0" fmla="*/ 1875860 h 1875860"/>
              <a:gd name="connsiteX1" fmla="*/ 1468419 w 2846163"/>
              <a:gd name="connsiteY1" fmla="*/ 0 h 1875860"/>
              <a:gd name="connsiteX2" fmla="*/ 1711759 w 2846163"/>
              <a:gd name="connsiteY2" fmla="*/ 186666 h 1875860"/>
              <a:gd name="connsiteX3" fmla="*/ 1781784 w 2846163"/>
              <a:gd name="connsiteY3" fmla="*/ 250434 h 1875860"/>
              <a:gd name="connsiteX4" fmla="*/ 2669996 w 2846163"/>
              <a:gd name="connsiteY4" fmla="*/ 942557 h 1875860"/>
              <a:gd name="connsiteX5" fmla="*/ 2836045 w 2846163"/>
              <a:gd name="connsiteY5" fmla="*/ 1142105 h 1875860"/>
              <a:gd name="connsiteX6" fmla="*/ 2757843 w 2846163"/>
              <a:gd name="connsiteY6" fmla="*/ 1134941 h 1875860"/>
              <a:gd name="connsiteX7" fmla="*/ 2323687 w 2846163"/>
              <a:gd name="connsiteY7" fmla="*/ 1238888 h 1875860"/>
              <a:gd name="connsiteX8" fmla="*/ 0 w 2846163"/>
              <a:gd name="connsiteY8" fmla="*/ 1875860 h 1875860"/>
              <a:gd name="connsiteX0" fmla="*/ 0 w 2957538"/>
              <a:gd name="connsiteY0" fmla="*/ 1987521 h 1987521"/>
              <a:gd name="connsiteX1" fmla="*/ 1579794 w 2957538"/>
              <a:gd name="connsiteY1" fmla="*/ 0 h 1987521"/>
              <a:gd name="connsiteX2" fmla="*/ 1823134 w 2957538"/>
              <a:gd name="connsiteY2" fmla="*/ 186666 h 1987521"/>
              <a:gd name="connsiteX3" fmla="*/ 1893159 w 2957538"/>
              <a:gd name="connsiteY3" fmla="*/ 250434 h 1987521"/>
              <a:gd name="connsiteX4" fmla="*/ 2781371 w 2957538"/>
              <a:gd name="connsiteY4" fmla="*/ 942557 h 1987521"/>
              <a:gd name="connsiteX5" fmla="*/ 2947420 w 2957538"/>
              <a:gd name="connsiteY5" fmla="*/ 1142105 h 1987521"/>
              <a:gd name="connsiteX6" fmla="*/ 2869218 w 2957538"/>
              <a:gd name="connsiteY6" fmla="*/ 1134941 h 1987521"/>
              <a:gd name="connsiteX7" fmla="*/ 2435062 w 2957538"/>
              <a:gd name="connsiteY7" fmla="*/ 1238888 h 1987521"/>
              <a:gd name="connsiteX8" fmla="*/ 0 w 2957538"/>
              <a:gd name="connsiteY8" fmla="*/ 1987521 h 1987521"/>
              <a:gd name="connsiteX0" fmla="*/ 0 w 2957538"/>
              <a:gd name="connsiteY0" fmla="*/ 1987521 h 1987521"/>
              <a:gd name="connsiteX1" fmla="*/ 1579794 w 2957538"/>
              <a:gd name="connsiteY1" fmla="*/ 0 h 1987521"/>
              <a:gd name="connsiteX2" fmla="*/ 1823134 w 2957538"/>
              <a:gd name="connsiteY2" fmla="*/ 186666 h 1987521"/>
              <a:gd name="connsiteX3" fmla="*/ 1893159 w 2957538"/>
              <a:gd name="connsiteY3" fmla="*/ 250434 h 1987521"/>
              <a:gd name="connsiteX4" fmla="*/ 2781371 w 2957538"/>
              <a:gd name="connsiteY4" fmla="*/ 942557 h 1987521"/>
              <a:gd name="connsiteX5" fmla="*/ 2947420 w 2957538"/>
              <a:gd name="connsiteY5" fmla="*/ 1142105 h 1987521"/>
              <a:gd name="connsiteX6" fmla="*/ 2869218 w 2957538"/>
              <a:gd name="connsiteY6" fmla="*/ 1134941 h 1987521"/>
              <a:gd name="connsiteX7" fmla="*/ 2435062 w 2957538"/>
              <a:gd name="connsiteY7" fmla="*/ 1238888 h 1987521"/>
              <a:gd name="connsiteX8" fmla="*/ 2383118 w 2957538"/>
              <a:gd name="connsiteY8" fmla="*/ 1297900 h 1987521"/>
              <a:gd name="connsiteX9" fmla="*/ 0 w 2957538"/>
              <a:gd name="connsiteY9" fmla="*/ 1987521 h 1987521"/>
              <a:gd name="connsiteX0" fmla="*/ 0 w 2957538"/>
              <a:gd name="connsiteY0" fmla="*/ 1987521 h 1987521"/>
              <a:gd name="connsiteX1" fmla="*/ 1579794 w 2957538"/>
              <a:gd name="connsiteY1" fmla="*/ 0 h 1987521"/>
              <a:gd name="connsiteX2" fmla="*/ 1823134 w 2957538"/>
              <a:gd name="connsiteY2" fmla="*/ 186666 h 1987521"/>
              <a:gd name="connsiteX3" fmla="*/ 1893159 w 2957538"/>
              <a:gd name="connsiteY3" fmla="*/ 250434 h 1987521"/>
              <a:gd name="connsiteX4" fmla="*/ 2781371 w 2957538"/>
              <a:gd name="connsiteY4" fmla="*/ 942557 h 1987521"/>
              <a:gd name="connsiteX5" fmla="*/ 2947420 w 2957538"/>
              <a:gd name="connsiteY5" fmla="*/ 1142105 h 1987521"/>
              <a:gd name="connsiteX6" fmla="*/ 2869218 w 2957538"/>
              <a:gd name="connsiteY6" fmla="*/ 1134941 h 1987521"/>
              <a:gd name="connsiteX7" fmla="*/ 2473182 w 2957538"/>
              <a:gd name="connsiteY7" fmla="*/ 1268887 h 1987521"/>
              <a:gd name="connsiteX8" fmla="*/ 2435062 w 2957538"/>
              <a:gd name="connsiteY8" fmla="*/ 1238888 h 1987521"/>
              <a:gd name="connsiteX9" fmla="*/ 2383118 w 2957538"/>
              <a:gd name="connsiteY9" fmla="*/ 1297900 h 1987521"/>
              <a:gd name="connsiteX10" fmla="*/ 0 w 2957538"/>
              <a:gd name="connsiteY10" fmla="*/ 1987521 h 1987521"/>
              <a:gd name="connsiteX0" fmla="*/ 0 w 2957538"/>
              <a:gd name="connsiteY0" fmla="*/ 2126974 h 2126974"/>
              <a:gd name="connsiteX1" fmla="*/ 1401033 w 2957538"/>
              <a:gd name="connsiteY1" fmla="*/ 0 h 2126974"/>
              <a:gd name="connsiteX2" fmla="*/ 1823134 w 2957538"/>
              <a:gd name="connsiteY2" fmla="*/ 326119 h 2126974"/>
              <a:gd name="connsiteX3" fmla="*/ 1893159 w 2957538"/>
              <a:gd name="connsiteY3" fmla="*/ 389887 h 2126974"/>
              <a:gd name="connsiteX4" fmla="*/ 2781371 w 2957538"/>
              <a:gd name="connsiteY4" fmla="*/ 1082010 h 2126974"/>
              <a:gd name="connsiteX5" fmla="*/ 2947420 w 2957538"/>
              <a:gd name="connsiteY5" fmla="*/ 1281558 h 2126974"/>
              <a:gd name="connsiteX6" fmla="*/ 2869218 w 2957538"/>
              <a:gd name="connsiteY6" fmla="*/ 1274394 h 2126974"/>
              <a:gd name="connsiteX7" fmla="*/ 2473182 w 2957538"/>
              <a:gd name="connsiteY7" fmla="*/ 1408340 h 2126974"/>
              <a:gd name="connsiteX8" fmla="*/ 2435062 w 2957538"/>
              <a:gd name="connsiteY8" fmla="*/ 1378341 h 2126974"/>
              <a:gd name="connsiteX9" fmla="*/ 2383118 w 2957538"/>
              <a:gd name="connsiteY9" fmla="*/ 1437353 h 2126974"/>
              <a:gd name="connsiteX10" fmla="*/ 0 w 2957538"/>
              <a:gd name="connsiteY10" fmla="*/ 2126974 h 2126974"/>
              <a:gd name="connsiteX0" fmla="*/ 0 w 3312373"/>
              <a:gd name="connsiteY0" fmla="*/ 2236225 h 2236225"/>
              <a:gd name="connsiteX1" fmla="*/ 1755868 w 3312373"/>
              <a:gd name="connsiteY1" fmla="*/ 0 h 2236225"/>
              <a:gd name="connsiteX2" fmla="*/ 2177969 w 3312373"/>
              <a:gd name="connsiteY2" fmla="*/ 326119 h 2236225"/>
              <a:gd name="connsiteX3" fmla="*/ 2247994 w 3312373"/>
              <a:gd name="connsiteY3" fmla="*/ 389887 h 2236225"/>
              <a:gd name="connsiteX4" fmla="*/ 3136206 w 3312373"/>
              <a:gd name="connsiteY4" fmla="*/ 1082010 h 2236225"/>
              <a:gd name="connsiteX5" fmla="*/ 3302255 w 3312373"/>
              <a:gd name="connsiteY5" fmla="*/ 1281558 h 2236225"/>
              <a:gd name="connsiteX6" fmla="*/ 3224053 w 3312373"/>
              <a:gd name="connsiteY6" fmla="*/ 1274394 h 2236225"/>
              <a:gd name="connsiteX7" fmla="*/ 2828017 w 3312373"/>
              <a:gd name="connsiteY7" fmla="*/ 1408340 h 2236225"/>
              <a:gd name="connsiteX8" fmla="*/ 2789897 w 3312373"/>
              <a:gd name="connsiteY8" fmla="*/ 1378341 h 2236225"/>
              <a:gd name="connsiteX9" fmla="*/ 2737953 w 3312373"/>
              <a:gd name="connsiteY9" fmla="*/ 1437353 h 2236225"/>
              <a:gd name="connsiteX10" fmla="*/ 0 w 3312373"/>
              <a:gd name="connsiteY10" fmla="*/ 2236225 h 223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312373" h="2236225">
                <a:moveTo>
                  <a:pt x="0" y="2236225"/>
                </a:moveTo>
                <a:cubicBezTo>
                  <a:pt x="467867" y="1608746"/>
                  <a:pt x="1266119" y="622947"/>
                  <a:pt x="1755868" y="0"/>
                </a:cubicBezTo>
                <a:cubicBezTo>
                  <a:pt x="1806867" y="59199"/>
                  <a:pt x="2126970" y="266920"/>
                  <a:pt x="2177969" y="326119"/>
                </a:cubicBezTo>
                <a:cubicBezTo>
                  <a:pt x="2229680" y="368512"/>
                  <a:pt x="2091005" y="261806"/>
                  <a:pt x="2247994" y="389887"/>
                </a:cubicBezTo>
                <a:cubicBezTo>
                  <a:pt x="2404983" y="517968"/>
                  <a:pt x="2960118" y="935222"/>
                  <a:pt x="3136206" y="1082010"/>
                </a:cubicBezTo>
                <a:cubicBezTo>
                  <a:pt x="3298198" y="1231807"/>
                  <a:pt x="3287308" y="1149359"/>
                  <a:pt x="3302255" y="1281558"/>
                </a:cubicBezTo>
                <a:cubicBezTo>
                  <a:pt x="3326602" y="1325521"/>
                  <a:pt x="3309446" y="1258264"/>
                  <a:pt x="3224053" y="1274394"/>
                </a:cubicBezTo>
                <a:cubicBezTo>
                  <a:pt x="3145191" y="1288310"/>
                  <a:pt x="2900376" y="1391016"/>
                  <a:pt x="2828017" y="1408340"/>
                </a:cubicBezTo>
                <a:cubicBezTo>
                  <a:pt x="2755658" y="1425665"/>
                  <a:pt x="2805086" y="1366291"/>
                  <a:pt x="2789897" y="1378341"/>
                </a:cubicBezTo>
                <a:cubicBezTo>
                  <a:pt x="2780653" y="1378571"/>
                  <a:pt x="2747197" y="1437123"/>
                  <a:pt x="2737953" y="1437353"/>
                </a:cubicBezTo>
                <a:lnTo>
                  <a:pt x="0" y="2236225"/>
                </a:lnTo>
                <a:close/>
              </a:path>
            </a:pathLst>
          </a:cu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7"/>
          <p:cNvSpPr/>
          <p:nvPr/>
        </p:nvSpPr>
        <p:spPr>
          <a:xfrm rot="2091136">
            <a:off x="-477309" y="1104679"/>
            <a:ext cx="4087504" cy="383796"/>
          </a:xfrm>
          <a:custGeom>
            <a:avLst/>
            <a:gdLst>
              <a:gd name="connsiteX0" fmla="*/ 0 w 4096732"/>
              <a:gd name="connsiteY0" fmla="*/ 0 h 288031"/>
              <a:gd name="connsiteX1" fmla="*/ 4096732 w 4096732"/>
              <a:gd name="connsiteY1" fmla="*/ 0 h 288031"/>
              <a:gd name="connsiteX2" fmla="*/ 4096732 w 4096732"/>
              <a:gd name="connsiteY2" fmla="*/ 288031 h 288031"/>
              <a:gd name="connsiteX3" fmla="*/ 0 w 4096732"/>
              <a:gd name="connsiteY3" fmla="*/ 288031 h 288031"/>
              <a:gd name="connsiteX4" fmla="*/ 0 w 4096732"/>
              <a:gd name="connsiteY4" fmla="*/ 0 h 288031"/>
              <a:gd name="connsiteX0" fmla="*/ 0 w 4096732"/>
              <a:gd name="connsiteY0" fmla="*/ 0 h 288031"/>
              <a:gd name="connsiteX1" fmla="*/ 4096732 w 4096732"/>
              <a:gd name="connsiteY1" fmla="*/ 0 h 288031"/>
              <a:gd name="connsiteX2" fmla="*/ 4096732 w 4096732"/>
              <a:gd name="connsiteY2" fmla="*/ 288031 h 288031"/>
              <a:gd name="connsiteX3" fmla="*/ 165427 w 4096732"/>
              <a:gd name="connsiteY3" fmla="*/ 263935 h 288031"/>
              <a:gd name="connsiteX4" fmla="*/ 0 w 4096732"/>
              <a:gd name="connsiteY4" fmla="*/ 0 h 288031"/>
              <a:gd name="connsiteX0" fmla="*/ 0 w 4096732"/>
              <a:gd name="connsiteY0" fmla="*/ 0 h 288031"/>
              <a:gd name="connsiteX1" fmla="*/ 4096732 w 4096732"/>
              <a:gd name="connsiteY1" fmla="*/ 0 h 288031"/>
              <a:gd name="connsiteX2" fmla="*/ 4096732 w 4096732"/>
              <a:gd name="connsiteY2" fmla="*/ 288031 h 288031"/>
              <a:gd name="connsiteX3" fmla="*/ 165427 w 4096732"/>
              <a:gd name="connsiteY3" fmla="*/ 263935 h 288031"/>
              <a:gd name="connsiteX4" fmla="*/ 0 w 4096732"/>
              <a:gd name="connsiteY4" fmla="*/ 0 h 288031"/>
              <a:gd name="connsiteX0" fmla="*/ 0 w 4096732"/>
              <a:gd name="connsiteY0" fmla="*/ 0 h 288031"/>
              <a:gd name="connsiteX1" fmla="*/ 4096732 w 4096732"/>
              <a:gd name="connsiteY1" fmla="*/ 0 h 288031"/>
              <a:gd name="connsiteX2" fmla="*/ 4096732 w 4096732"/>
              <a:gd name="connsiteY2" fmla="*/ 288031 h 288031"/>
              <a:gd name="connsiteX3" fmla="*/ 215611 w 4096732"/>
              <a:gd name="connsiteY3" fmla="*/ 261256 h 288031"/>
              <a:gd name="connsiteX4" fmla="*/ 0 w 4096732"/>
              <a:gd name="connsiteY4" fmla="*/ 0 h 288031"/>
              <a:gd name="connsiteX0" fmla="*/ 0 w 4096732"/>
              <a:gd name="connsiteY0" fmla="*/ 0 h 288031"/>
              <a:gd name="connsiteX1" fmla="*/ 4096732 w 4096732"/>
              <a:gd name="connsiteY1" fmla="*/ 0 h 288031"/>
              <a:gd name="connsiteX2" fmla="*/ 4096732 w 4096732"/>
              <a:gd name="connsiteY2" fmla="*/ 288031 h 288031"/>
              <a:gd name="connsiteX3" fmla="*/ 234699 w 4096732"/>
              <a:gd name="connsiteY3" fmla="*/ 259072 h 288031"/>
              <a:gd name="connsiteX4" fmla="*/ 0 w 4096732"/>
              <a:gd name="connsiteY4" fmla="*/ 0 h 288031"/>
              <a:gd name="connsiteX0" fmla="*/ 0 w 4096732"/>
              <a:gd name="connsiteY0" fmla="*/ 0 h 288031"/>
              <a:gd name="connsiteX1" fmla="*/ 4096732 w 4096732"/>
              <a:gd name="connsiteY1" fmla="*/ 0 h 288031"/>
              <a:gd name="connsiteX2" fmla="*/ 4096732 w 4096732"/>
              <a:gd name="connsiteY2" fmla="*/ 288031 h 288031"/>
              <a:gd name="connsiteX3" fmla="*/ 234699 w 4096732"/>
              <a:gd name="connsiteY3" fmla="*/ 259072 h 288031"/>
              <a:gd name="connsiteX4" fmla="*/ 0 w 4096732"/>
              <a:gd name="connsiteY4" fmla="*/ 0 h 288031"/>
              <a:gd name="connsiteX0" fmla="*/ 0 w 4087504"/>
              <a:gd name="connsiteY0" fmla="*/ 0 h 301330"/>
              <a:gd name="connsiteX1" fmla="*/ 4087504 w 4087504"/>
              <a:gd name="connsiteY1" fmla="*/ 13299 h 301330"/>
              <a:gd name="connsiteX2" fmla="*/ 4087504 w 4087504"/>
              <a:gd name="connsiteY2" fmla="*/ 301330 h 301330"/>
              <a:gd name="connsiteX3" fmla="*/ 225471 w 4087504"/>
              <a:gd name="connsiteY3" fmla="*/ 272371 h 301330"/>
              <a:gd name="connsiteX4" fmla="*/ 0 w 4087504"/>
              <a:gd name="connsiteY4" fmla="*/ 0 h 3013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7504" h="301330">
                <a:moveTo>
                  <a:pt x="0" y="0"/>
                </a:moveTo>
                <a:lnTo>
                  <a:pt x="4087504" y="13299"/>
                </a:lnTo>
                <a:lnTo>
                  <a:pt x="4087504" y="301330"/>
                </a:lnTo>
                <a:lnTo>
                  <a:pt x="225471" y="272371"/>
                </a:lnTo>
                <a:cubicBezTo>
                  <a:pt x="156171" y="190015"/>
                  <a:pt x="55142" y="87978"/>
                  <a:pt x="0" y="0"/>
                </a:cubicBezTo>
                <a:close/>
              </a:path>
            </a:pathLst>
          </a:custGeom>
          <a:solidFill>
            <a:srgbClr val="3F3F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Parallelogram 6"/>
          <p:cNvSpPr/>
          <p:nvPr/>
        </p:nvSpPr>
        <p:spPr>
          <a:xfrm>
            <a:off x="4267200" y="-20201"/>
            <a:ext cx="4917041" cy="2409241"/>
          </a:xfrm>
          <a:custGeom>
            <a:avLst/>
            <a:gdLst>
              <a:gd name="connsiteX0" fmla="*/ 0 w 4039386"/>
              <a:gd name="connsiteY0" fmla="*/ 2438400 h 2438400"/>
              <a:gd name="connsiteX1" fmla="*/ 609600 w 4039386"/>
              <a:gd name="connsiteY1" fmla="*/ 0 h 2438400"/>
              <a:gd name="connsiteX2" fmla="*/ 4039386 w 4039386"/>
              <a:gd name="connsiteY2" fmla="*/ 0 h 2438400"/>
              <a:gd name="connsiteX3" fmla="*/ 3429786 w 4039386"/>
              <a:gd name="connsiteY3" fmla="*/ 2438400 h 2438400"/>
              <a:gd name="connsiteX4" fmla="*/ 0 w 4039386"/>
              <a:gd name="connsiteY4" fmla="*/ 2438400 h 2438400"/>
              <a:gd name="connsiteX0" fmla="*/ 0 w 4591836"/>
              <a:gd name="connsiteY0" fmla="*/ 2466975 h 2466975"/>
              <a:gd name="connsiteX1" fmla="*/ 1162050 w 4591836"/>
              <a:gd name="connsiteY1" fmla="*/ 0 h 2466975"/>
              <a:gd name="connsiteX2" fmla="*/ 4591836 w 4591836"/>
              <a:gd name="connsiteY2" fmla="*/ 0 h 2466975"/>
              <a:gd name="connsiteX3" fmla="*/ 3982236 w 4591836"/>
              <a:gd name="connsiteY3" fmla="*/ 2438400 h 2466975"/>
              <a:gd name="connsiteX4" fmla="*/ 0 w 4591836"/>
              <a:gd name="connsiteY4" fmla="*/ 2466975 h 2466975"/>
              <a:gd name="connsiteX0" fmla="*/ 0 w 4591836"/>
              <a:gd name="connsiteY0" fmla="*/ 2466975 h 2466975"/>
              <a:gd name="connsiteX1" fmla="*/ 1162050 w 4591836"/>
              <a:gd name="connsiteY1" fmla="*/ 0 h 2466975"/>
              <a:gd name="connsiteX2" fmla="*/ 4591836 w 4591836"/>
              <a:gd name="connsiteY2" fmla="*/ 0 h 2466975"/>
              <a:gd name="connsiteX3" fmla="*/ 4591836 w 4591836"/>
              <a:gd name="connsiteY3" fmla="*/ 2438400 h 2466975"/>
              <a:gd name="connsiteX4" fmla="*/ 0 w 4591836"/>
              <a:gd name="connsiteY4" fmla="*/ 2466975 h 2466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91836" h="2466975">
                <a:moveTo>
                  <a:pt x="0" y="2466975"/>
                </a:moveTo>
                <a:lnTo>
                  <a:pt x="1162050" y="0"/>
                </a:lnTo>
                <a:lnTo>
                  <a:pt x="4591836" y="0"/>
                </a:lnTo>
                <a:lnTo>
                  <a:pt x="4591836" y="2438400"/>
                </a:lnTo>
                <a:lnTo>
                  <a:pt x="0" y="2466975"/>
                </a:lnTo>
                <a:close/>
              </a:path>
            </a:pathLst>
          </a:custGeom>
          <a:solidFill>
            <a:srgbClr val="3F3F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Isosceles Triangle 21"/>
          <p:cNvSpPr/>
          <p:nvPr/>
        </p:nvSpPr>
        <p:spPr>
          <a:xfrm>
            <a:off x="8622266" y="1979465"/>
            <a:ext cx="571500" cy="381000"/>
          </a:xfrm>
          <a:prstGeom prst="triangle">
            <a:avLst>
              <a:gd name="adj" fmla="val 100000"/>
            </a:avLst>
          </a:prstGeom>
          <a:solidFill>
            <a:srgbClr val="04C3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p:nvPr/>
        </p:nvGrpSpPr>
        <p:grpSpPr>
          <a:xfrm>
            <a:off x="-609600" y="2893865"/>
            <a:ext cx="9803368" cy="4116535"/>
            <a:chOff x="-649055" y="2895600"/>
            <a:chExt cx="9803368" cy="4116535"/>
          </a:xfrm>
        </p:grpSpPr>
        <p:sp>
          <p:nvSpPr>
            <p:cNvPr id="14" name="Rectangle 13"/>
            <p:cNvSpPr/>
            <p:nvPr/>
          </p:nvSpPr>
          <p:spPr>
            <a:xfrm>
              <a:off x="-59171" y="4066832"/>
              <a:ext cx="4963680" cy="2820621"/>
            </a:xfrm>
            <a:prstGeom prst="rect">
              <a:avLst/>
            </a:prstGeom>
            <a:solidFill>
              <a:srgbClr val="7EC2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Isosceles Triangle 14"/>
            <p:cNvSpPr/>
            <p:nvPr/>
          </p:nvSpPr>
          <p:spPr>
            <a:xfrm>
              <a:off x="1362861" y="2895600"/>
              <a:ext cx="7791450" cy="4080694"/>
            </a:xfrm>
            <a:prstGeom prst="triangle">
              <a:avLst>
                <a:gd name="adj" fmla="val 63621"/>
              </a:avLst>
            </a:prstGeom>
            <a:solidFill>
              <a:srgbClr val="04B8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Isosceles Triangle 17"/>
            <p:cNvSpPr/>
            <p:nvPr/>
          </p:nvSpPr>
          <p:spPr>
            <a:xfrm rot="16200000">
              <a:off x="6511195" y="4369018"/>
              <a:ext cx="3049735" cy="2236500"/>
            </a:xfrm>
            <a:custGeom>
              <a:avLst/>
              <a:gdLst>
                <a:gd name="connsiteX0" fmla="*/ 0 w 1885950"/>
                <a:gd name="connsiteY0" fmla="*/ 2236498 h 2236498"/>
                <a:gd name="connsiteX1" fmla="*/ 1885950 w 1885950"/>
                <a:gd name="connsiteY1" fmla="*/ 0 h 2236498"/>
                <a:gd name="connsiteX2" fmla="*/ 1885950 w 1885950"/>
                <a:gd name="connsiteY2" fmla="*/ 2236498 h 2236498"/>
                <a:gd name="connsiteX3" fmla="*/ 0 w 1885950"/>
                <a:gd name="connsiteY3" fmla="*/ 2236498 h 2236498"/>
                <a:gd name="connsiteX0" fmla="*/ 0 w 2990355"/>
                <a:gd name="connsiteY0" fmla="*/ 2236498 h 2236498"/>
                <a:gd name="connsiteX1" fmla="*/ 2990355 w 2990355"/>
                <a:gd name="connsiteY1" fmla="*/ 0 h 2236498"/>
                <a:gd name="connsiteX2" fmla="*/ 2990355 w 2990355"/>
                <a:gd name="connsiteY2" fmla="*/ 2236498 h 2236498"/>
                <a:gd name="connsiteX3" fmla="*/ 0 w 2990355"/>
                <a:gd name="connsiteY3" fmla="*/ 2236498 h 2236498"/>
                <a:gd name="connsiteX0" fmla="*/ 0 w 3049735"/>
                <a:gd name="connsiteY0" fmla="*/ 2236500 h 2236500"/>
                <a:gd name="connsiteX1" fmla="*/ 3049735 w 3049735"/>
                <a:gd name="connsiteY1" fmla="*/ 0 h 2236500"/>
                <a:gd name="connsiteX2" fmla="*/ 3049735 w 3049735"/>
                <a:gd name="connsiteY2" fmla="*/ 2236498 h 2236500"/>
                <a:gd name="connsiteX3" fmla="*/ 0 w 3049735"/>
                <a:gd name="connsiteY3" fmla="*/ 2236500 h 2236500"/>
              </a:gdLst>
              <a:ahLst/>
              <a:cxnLst>
                <a:cxn ang="0">
                  <a:pos x="connsiteX0" y="connsiteY0"/>
                </a:cxn>
                <a:cxn ang="0">
                  <a:pos x="connsiteX1" y="connsiteY1"/>
                </a:cxn>
                <a:cxn ang="0">
                  <a:pos x="connsiteX2" y="connsiteY2"/>
                </a:cxn>
                <a:cxn ang="0">
                  <a:pos x="connsiteX3" y="connsiteY3"/>
                </a:cxn>
              </a:cxnLst>
              <a:rect l="l" t="t" r="r" b="b"/>
              <a:pathLst>
                <a:path w="3049735" h="2236500">
                  <a:moveTo>
                    <a:pt x="0" y="2236500"/>
                  </a:moveTo>
                  <a:lnTo>
                    <a:pt x="3049735" y="0"/>
                  </a:lnTo>
                  <a:lnTo>
                    <a:pt x="3049735" y="2236498"/>
                  </a:lnTo>
                  <a:lnTo>
                    <a:pt x="0" y="2236500"/>
                  </a:lnTo>
                  <a:close/>
                </a:path>
              </a:pathLst>
            </a:custGeom>
            <a:solidFill>
              <a:srgbClr val="04C3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Isosceles Triangle 16"/>
            <p:cNvSpPr/>
            <p:nvPr/>
          </p:nvSpPr>
          <p:spPr>
            <a:xfrm rot="19852538">
              <a:off x="-649055" y="3474019"/>
              <a:ext cx="3659262" cy="1577940"/>
            </a:xfrm>
            <a:custGeom>
              <a:avLst/>
              <a:gdLst>
                <a:gd name="connsiteX0" fmla="*/ 0 w 3522030"/>
                <a:gd name="connsiteY0" fmla="*/ 1577940 h 1577940"/>
                <a:gd name="connsiteX1" fmla="*/ 694157 w 3522030"/>
                <a:gd name="connsiteY1" fmla="*/ 0 h 1577940"/>
                <a:gd name="connsiteX2" fmla="*/ 3522030 w 3522030"/>
                <a:gd name="connsiteY2" fmla="*/ 1577940 h 1577940"/>
                <a:gd name="connsiteX3" fmla="*/ 0 w 3522030"/>
                <a:gd name="connsiteY3" fmla="*/ 1577940 h 1577940"/>
                <a:gd name="connsiteX0" fmla="*/ 0 w 3659262"/>
                <a:gd name="connsiteY0" fmla="*/ 1555857 h 1577940"/>
                <a:gd name="connsiteX1" fmla="*/ 831389 w 3659262"/>
                <a:gd name="connsiteY1" fmla="*/ 0 h 1577940"/>
                <a:gd name="connsiteX2" fmla="*/ 3659262 w 3659262"/>
                <a:gd name="connsiteY2" fmla="*/ 1577940 h 1577940"/>
                <a:gd name="connsiteX3" fmla="*/ 0 w 3659262"/>
                <a:gd name="connsiteY3" fmla="*/ 1555857 h 1577940"/>
              </a:gdLst>
              <a:ahLst/>
              <a:cxnLst>
                <a:cxn ang="0">
                  <a:pos x="connsiteX0" y="connsiteY0"/>
                </a:cxn>
                <a:cxn ang="0">
                  <a:pos x="connsiteX1" y="connsiteY1"/>
                </a:cxn>
                <a:cxn ang="0">
                  <a:pos x="connsiteX2" y="connsiteY2"/>
                </a:cxn>
                <a:cxn ang="0">
                  <a:pos x="connsiteX3" y="connsiteY3"/>
                </a:cxn>
              </a:cxnLst>
              <a:rect l="l" t="t" r="r" b="b"/>
              <a:pathLst>
                <a:path w="3659262" h="1577940">
                  <a:moveTo>
                    <a:pt x="0" y="1555857"/>
                  </a:moveTo>
                  <a:lnTo>
                    <a:pt x="831389" y="0"/>
                  </a:lnTo>
                  <a:lnTo>
                    <a:pt x="3659262" y="1577940"/>
                  </a:lnTo>
                  <a:lnTo>
                    <a:pt x="0" y="1555857"/>
                  </a:lnTo>
                  <a:close/>
                </a:path>
              </a:pathLst>
            </a:cu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5" name="Group 24"/>
          <p:cNvGrpSpPr/>
          <p:nvPr/>
        </p:nvGrpSpPr>
        <p:grpSpPr>
          <a:xfrm>
            <a:off x="-53235" y="2229536"/>
            <a:ext cx="9238097" cy="1936557"/>
            <a:chOff x="-53235" y="2229536"/>
            <a:chExt cx="9238097" cy="1936557"/>
          </a:xfrm>
        </p:grpSpPr>
        <p:sp>
          <p:nvSpPr>
            <p:cNvPr id="11" name="Rectangle 10"/>
            <p:cNvSpPr/>
            <p:nvPr/>
          </p:nvSpPr>
          <p:spPr>
            <a:xfrm>
              <a:off x="-53234" y="2360465"/>
              <a:ext cx="9236690" cy="17046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53234" y="2229536"/>
              <a:ext cx="9236690" cy="208864"/>
            </a:xfrm>
            <a:prstGeom prst="rect">
              <a:avLst/>
            </a:prstGeom>
            <a:solidFill>
              <a:srgbClr val="000000">
                <a:alpha val="2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53235" y="3957229"/>
              <a:ext cx="9238097" cy="208864"/>
            </a:xfrm>
            <a:prstGeom prst="rect">
              <a:avLst/>
            </a:prstGeom>
            <a:solidFill>
              <a:srgbClr val="000000">
                <a:alpha val="2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p:cNvSpPr>
            <a:spLocks noGrp="1"/>
          </p:cNvSpPr>
          <p:nvPr>
            <p:ph type="ctrTitle" hasCustomPrompt="1"/>
          </p:nvPr>
        </p:nvSpPr>
        <p:spPr>
          <a:xfrm>
            <a:off x="685800" y="2340729"/>
            <a:ext cx="7772400" cy="1012071"/>
          </a:xfrm>
        </p:spPr>
        <p:txBody>
          <a:bodyPr/>
          <a:lstStyle>
            <a:lvl1pPr>
              <a:defRPr b="1">
                <a:solidFill>
                  <a:srgbClr val="595959"/>
                </a:solidFill>
                <a:latin typeface="Century Gothic" panose="020B0502020202020204" pitchFamily="34" charset="0"/>
              </a:defRPr>
            </a:lvl1pPr>
          </a:lstStyle>
          <a:p>
            <a:r>
              <a:rPr lang="en-US" dirty="0"/>
              <a:t>CLICK TO EDIT TITLE STYLE</a:t>
            </a:r>
          </a:p>
        </p:txBody>
      </p:sp>
      <p:sp>
        <p:nvSpPr>
          <p:cNvPr id="3" name="Subtitle 2"/>
          <p:cNvSpPr>
            <a:spLocks noGrp="1"/>
          </p:cNvSpPr>
          <p:nvPr>
            <p:ph type="subTitle" idx="1"/>
          </p:nvPr>
        </p:nvSpPr>
        <p:spPr>
          <a:xfrm>
            <a:off x="685800" y="3299661"/>
            <a:ext cx="7772400" cy="762000"/>
          </a:xfrm>
        </p:spPr>
        <p:txBody>
          <a:bodyPr/>
          <a:lstStyle>
            <a:lvl1pPr marL="0" indent="0" algn="ctr">
              <a:buNone/>
              <a:defRPr b="1">
                <a:solidFill>
                  <a:srgbClr val="898989"/>
                </a:solidFill>
                <a:latin typeface="Century Gothic" panose="020B0502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1DF96D8-41C4-4472-B9EF-E2D2DCBF5928}" type="datetimeFigureOut">
              <a:rPr lang="en-US" smtClean="0"/>
              <a:t>6/22/2018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8EDA3B-7CC4-4CBB-87A2-3561D0DA2650}" type="slidenum">
              <a:rPr lang="en-US" smtClean="0"/>
              <a:t>‹#›</a:t>
            </a:fld>
            <a:endParaRPr lang="en-US"/>
          </a:p>
        </p:txBody>
      </p:sp>
    </p:spTree>
    <p:extLst>
      <p:ext uri="{BB962C8B-B14F-4D97-AF65-F5344CB8AC3E}">
        <p14:creationId xmlns:p14="http://schemas.microsoft.com/office/powerpoint/2010/main" val="24462480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1DF96D8-41C4-4472-B9EF-E2D2DCBF5928}" type="datetimeFigureOut">
              <a:rPr lang="en-US" smtClean="0"/>
              <a:t>6/22/2018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18EDA3B-7CC4-4CBB-87A2-3561D0DA2650}" type="slidenum">
              <a:rPr lang="en-US" smtClean="0"/>
              <a:t>‹#›</a:t>
            </a:fld>
            <a:endParaRPr lang="en-US"/>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2530" y="5581952"/>
            <a:ext cx="9186530" cy="1276048"/>
          </a:xfrm>
          <a:prstGeom prst="rect">
            <a:avLst/>
          </a:prstGeom>
        </p:spPr>
      </p:pic>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213375" y="6120270"/>
            <a:ext cx="1778225" cy="661530"/>
          </a:xfrm>
          <a:prstGeom prst="rect">
            <a:avLst/>
          </a:prstGeom>
        </p:spPr>
      </p:pic>
      <p:sp>
        <p:nvSpPr>
          <p:cNvPr id="9" name="Content Placeholder 8"/>
          <p:cNvSpPr>
            <a:spLocks noGrp="1"/>
          </p:cNvSpPr>
          <p:nvPr>
            <p:ph sz="quarter" idx="13"/>
          </p:nvPr>
        </p:nvSpPr>
        <p:spPr>
          <a:xfrm>
            <a:off x="457200" y="1600200"/>
            <a:ext cx="8305800" cy="3981450"/>
          </a:xfrm>
        </p:spPr>
        <p:txBody>
          <a:bodyPr/>
          <a:lstStyle>
            <a:lvl1pPr>
              <a:defRPr>
                <a:solidFill>
                  <a:srgbClr val="000000"/>
                </a:solidFill>
              </a:defRPr>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9101007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1DF96D8-41C4-4472-B9EF-E2D2DCBF5928}" type="datetimeFigureOut">
              <a:rPr lang="en-US" smtClean="0"/>
              <a:t>6/22/2018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18EDA3B-7CC4-4CBB-87A2-3561D0DA2650}" type="slidenum">
              <a:rPr lang="en-US" smtClean="0"/>
              <a:t>‹#›</a:t>
            </a:fld>
            <a:endParaRPr lang="en-US"/>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2530" y="5581952"/>
            <a:ext cx="9186530" cy="1276048"/>
          </a:xfrm>
          <a:prstGeom prst="rect">
            <a:avLst/>
          </a:prstGeom>
        </p:spPr>
      </p:pic>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213375" y="6120270"/>
            <a:ext cx="1778225" cy="661530"/>
          </a:xfrm>
          <a:prstGeom prst="rect">
            <a:avLst/>
          </a:prstGeom>
        </p:spPr>
      </p:pic>
      <p:sp>
        <p:nvSpPr>
          <p:cNvPr id="9" name="Content Placeholder 8"/>
          <p:cNvSpPr>
            <a:spLocks noGrp="1"/>
          </p:cNvSpPr>
          <p:nvPr>
            <p:ph sz="quarter" idx="13"/>
          </p:nvPr>
        </p:nvSpPr>
        <p:spPr>
          <a:xfrm>
            <a:off x="457200" y="1600200"/>
            <a:ext cx="4495800" cy="398145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Picture Placeholder 9"/>
          <p:cNvSpPr>
            <a:spLocks noGrp="1"/>
          </p:cNvSpPr>
          <p:nvPr>
            <p:ph type="pic" sz="quarter" idx="14"/>
          </p:nvPr>
        </p:nvSpPr>
        <p:spPr>
          <a:xfrm>
            <a:off x="5181600" y="2819400"/>
            <a:ext cx="3810000" cy="2667000"/>
          </a:xfrm>
        </p:spPr>
        <p:txBody>
          <a:bodyPr/>
          <a:lstStyle/>
          <a:p>
            <a:r>
              <a:rPr lang="en-US"/>
              <a:t>Click icon to add picture</a:t>
            </a:r>
          </a:p>
        </p:txBody>
      </p:sp>
    </p:spTree>
    <p:extLst>
      <p:ext uri="{BB962C8B-B14F-4D97-AF65-F5344CB8AC3E}">
        <p14:creationId xmlns:p14="http://schemas.microsoft.com/office/powerpoint/2010/main" val="10210689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print">
            <a:extLst>
              <a:ext uri="{28A0092B-C50C-407E-A947-70E740481C1C}">
                <a14:useLocalDpi xmlns:a14="http://schemas.microsoft.com/office/drawing/2010/main" val="0"/>
              </a:ext>
            </a:extLst>
          </a:blip>
          <a:srcRect l="5617" t="37238" r="52311" b="37238"/>
          <a:stretch/>
        </p:blipFill>
        <p:spPr>
          <a:xfrm>
            <a:off x="9372600" y="3505200"/>
            <a:ext cx="3158201" cy="2362199"/>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3809999"/>
            <a:ext cx="8229600" cy="2057401"/>
          </a:xfrm>
        </p:spPr>
        <p:txBody>
          <a:bodyPr/>
          <a:lstStyle>
            <a:lvl1pPr marL="0" indent="0" algn="ctr">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4" name="Date Placeholder 3"/>
          <p:cNvSpPr>
            <a:spLocks noGrp="1"/>
          </p:cNvSpPr>
          <p:nvPr>
            <p:ph type="dt" sz="half" idx="10"/>
          </p:nvPr>
        </p:nvSpPr>
        <p:spPr/>
        <p:txBody>
          <a:bodyPr/>
          <a:lstStyle/>
          <a:p>
            <a:fld id="{21DF96D8-41C4-4472-B9EF-E2D2DCBF5928}" type="datetimeFigureOut">
              <a:rPr lang="en-US" smtClean="0"/>
              <a:t>6/22/2018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8EDA3B-7CC4-4CBB-87A2-3561D0DA2650}" type="slidenum">
              <a:rPr lang="en-US" smtClean="0"/>
              <a:t>‹#›</a:t>
            </a:fld>
            <a:endParaRPr lang="en-US"/>
          </a:p>
        </p:txBody>
      </p:sp>
      <p:sp>
        <p:nvSpPr>
          <p:cNvPr id="8" name="Right Triangle 7"/>
          <p:cNvSpPr/>
          <p:nvPr userDrawn="1"/>
        </p:nvSpPr>
        <p:spPr>
          <a:xfrm>
            <a:off x="0" y="5715001"/>
            <a:ext cx="7086600" cy="1142999"/>
          </a:xfrm>
          <a:prstGeom prst="rtTriangle">
            <a:avLst/>
          </a:prstGeom>
          <a:solidFill>
            <a:srgbClr val="7EC2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Parallelogram 9"/>
          <p:cNvSpPr/>
          <p:nvPr userDrawn="1"/>
        </p:nvSpPr>
        <p:spPr>
          <a:xfrm rot="535789">
            <a:off x="-39483" y="6002409"/>
            <a:ext cx="5490398" cy="217995"/>
          </a:xfrm>
          <a:custGeom>
            <a:avLst/>
            <a:gdLst>
              <a:gd name="connsiteX0" fmla="*/ 0 w 5680327"/>
              <a:gd name="connsiteY0" fmla="*/ 189227 h 189227"/>
              <a:gd name="connsiteX1" fmla="*/ 47307 w 5680327"/>
              <a:gd name="connsiteY1" fmla="*/ 0 h 189227"/>
              <a:gd name="connsiteX2" fmla="*/ 5680327 w 5680327"/>
              <a:gd name="connsiteY2" fmla="*/ 0 h 189227"/>
              <a:gd name="connsiteX3" fmla="*/ 5633020 w 5680327"/>
              <a:gd name="connsiteY3" fmla="*/ 189227 h 189227"/>
              <a:gd name="connsiteX4" fmla="*/ 0 w 5680327"/>
              <a:gd name="connsiteY4" fmla="*/ 189227 h 189227"/>
              <a:gd name="connsiteX0" fmla="*/ 206212 w 5633020"/>
              <a:gd name="connsiteY0" fmla="*/ 207243 h 207243"/>
              <a:gd name="connsiteX1" fmla="*/ 0 w 5633020"/>
              <a:gd name="connsiteY1" fmla="*/ 0 h 207243"/>
              <a:gd name="connsiteX2" fmla="*/ 5633020 w 5633020"/>
              <a:gd name="connsiteY2" fmla="*/ 0 h 207243"/>
              <a:gd name="connsiteX3" fmla="*/ 5585713 w 5633020"/>
              <a:gd name="connsiteY3" fmla="*/ 189227 h 207243"/>
              <a:gd name="connsiteX4" fmla="*/ 206212 w 5633020"/>
              <a:gd name="connsiteY4" fmla="*/ 207243 h 207243"/>
              <a:gd name="connsiteX0" fmla="*/ 63590 w 5490398"/>
              <a:gd name="connsiteY0" fmla="*/ 220012 h 220012"/>
              <a:gd name="connsiteX1" fmla="*/ 0 w 5490398"/>
              <a:gd name="connsiteY1" fmla="*/ 0 h 220012"/>
              <a:gd name="connsiteX2" fmla="*/ 5490398 w 5490398"/>
              <a:gd name="connsiteY2" fmla="*/ 12769 h 220012"/>
              <a:gd name="connsiteX3" fmla="*/ 5443091 w 5490398"/>
              <a:gd name="connsiteY3" fmla="*/ 201996 h 220012"/>
              <a:gd name="connsiteX4" fmla="*/ 63590 w 5490398"/>
              <a:gd name="connsiteY4" fmla="*/ 220012 h 220012"/>
              <a:gd name="connsiteX0" fmla="*/ 15064 w 5490398"/>
              <a:gd name="connsiteY0" fmla="*/ 217995 h 217995"/>
              <a:gd name="connsiteX1" fmla="*/ 0 w 5490398"/>
              <a:gd name="connsiteY1" fmla="*/ 0 h 217995"/>
              <a:gd name="connsiteX2" fmla="*/ 5490398 w 5490398"/>
              <a:gd name="connsiteY2" fmla="*/ 12769 h 217995"/>
              <a:gd name="connsiteX3" fmla="*/ 5443091 w 5490398"/>
              <a:gd name="connsiteY3" fmla="*/ 201996 h 217995"/>
              <a:gd name="connsiteX4" fmla="*/ 15064 w 5490398"/>
              <a:gd name="connsiteY4" fmla="*/ 217995 h 2179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90398" h="217995">
                <a:moveTo>
                  <a:pt x="15064" y="217995"/>
                </a:moveTo>
                <a:lnTo>
                  <a:pt x="0" y="0"/>
                </a:lnTo>
                <a:lnTo>
                  <a:pt x="5490398" y="12769"/>
                </a:lnTo>
                <a:lnTo>
                  <a:pt x="5443091" y="201996"/>
                </a:lnTo>
                <a:lnTo>
                  <a:pt x="15064" y="217995"/>
                </a:lnTo>
                <a:close/>
              </a:path>
            </a:pathLst>
          </a:custGeom>
          <a:solidFill>
            <a:srgbClr val="000000">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ight Triangle 8"/>
          <p:cNvSpPr/>
          <p:nvPr userDrawn="1"/>
        </p:nvSpPr>
        <p:spPr>
          <a:xfrm flipH="1">
            <a:off x="2801156" y="5715001"/>
            <a:ext cx="6400800" cy="1142999"/>
          </a:xfrm>
          <a:prstGeom prst="rtTriangle">
            <a:avLst/>
          </a:prstGeom>
          <a:solidFill>
            <a:srgbClr val="04B8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p:cNvGrpSpPr/>
          <p:nvPr userDrawn="1"/>
        </p:nvGrpSpPr>
        <p:grpSpPr>
          <a:xfrm>
            <a:off x="885824" y="2009775"/>
            <a:ext cx="1524000" cy="914400"/>
            <a:chOff x="885824" y="2009775"/>
            <a:chExt cx="1524000" cy="914400"/>
          </a:xfrm>
        </p:grpSpPr>
        <p:sp>
          <p:nvSpPr>
            <p:cNvPr id="11" name="Pentagon 10"/>
            <p:cNvSpPr/>
            <p:nvPr userDrawn="1"/>
          </p:nvSpPr>
          <p:spPr>
            <a:xfrm>
              <a:off x="885824" y="2009775"/>
              <a:ext cx="1524000" cy="914400"/>
            </a:xfrm>
            <a:prstGeom prst="homePlate">
              <a:avLst>
                <a:gd name="adj" fmla="val 26042"/>
              </a:avLst>
            </a:prstGeom>
            <a:solidFill>
              <a:srgbClr val="04B8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userDrawn="1"/>
          </p:nvSpPr>
          <p:spPr>
            <a:xfrm>
              <a:off x="885824" y="2266950"/>
              <a:ext cx="942975" cy="400050"/>
            </a:xfrm>
            <a:prstGeom prst="rect">
              <a:avLst/>
            </a:prstGeom>
            <a:solidFill>
              <a:srgbClr val="3F3F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4" name="Group 13"/>
          <p:cNvGrpSpPr/>
          <p:nvPr userDrawn="1"/>
        </p:nvGrpSpPr>
        <p:grpSpPr>
          <a:xfrm>
            <a:off x="4800600" y="1981200"/>
            <a:ext cx="1524000" cy="914400"/>
            <a:chOff x="885824" y="2009775"/>
            <a:chExt cx="1524000" cy="914400"/>
          </a:xfrm>
        </p:grpSpPr>
        <p:sp>
          <p:nvSpPr>
            <p:cNvPr id="15" name="Pentagon 14"/>
            <p:cNvSpPr/>
            <p:nvPr userDrawn="1"/>
          </p:nvSpPr>
          <p:spPr>
            <a:xfrm>
              <a:off x="885824" y="2009775"/>
              <a:ext cx="1524000" cy="914400"/>
            </a:xfrm>
            <a:prstGeom prst="homePlate">
              <a:avLst>
                <a:gd name="adj" fmla="val 26042"/>
              </a:avLst>
            </a:prstGeom>
            <a:solidFill>
              <a:srgbClr val="04B8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userDrawn="1"/>
          </p:nvSpPr>
          <p:spPr>
            <a:xfrm>
              <a:off x="885824" y="2266950"/>
              <a:ext cx="942975" cy="400050"/>
            </a:xfrm>
            <a:prstGeom prst="rect">
              <a:avLst/>
            </a:prstGeom>
            <a:solidFill>
              <a:srgbClr val="3F3F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3" name="Group 22"/>
          <p:cNvGrpSpPr/>
          <p:nvPr userDrawn="1"/>
        </p:nvGrpSpPr>
        <p:grpSpPr>
          <a:xfrm>
            <a:off x="2848781" y="2009775"/>
            <a:ext cx="1524000" cy="914400"/>
            <a:chOff x="2971800" y="2009775"/>
            <a:chExt cx="1524000" cy="914400"/>
          </a:xfrm>
        </p:grpSpPr>
        <p:sp>
          <p:nvSpPr>
            <p:cNvPr id="18" name="Pentagon 17"/>
            <p:cNvSpPr/>
            <p:nvPr userDrawn="1"/>
          </p:nvSpPr>
          <p:spPr>
            <a:xfrm>
              <a:off x="2971800" y="2009775"/>
              <a:ext cx="1524000" cy="914400"/>
            </a:xfrm>
            <a:prstGeom prst="homePlate">
              <a:avLst>
                <a:gd name="adj" fmla="val 26042"/>
              </a:avLst>
            </a:prstGeom>
            <a:solidFill>
              <a:srgbClr val="7EC2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userDrawn="1"/>
          </p:nvSpPr>
          <p:spPr>
            <a:xfrm>
              <a:off x="2971800" y="2266950"/>
              <a:ext cx="942975" cy="400050"/>
            </a:xfrm>
            <a:prstGeom prst="rect">
              <a:avLst/>
            </a:prstGeom>
            <a:solidFill>
              <a:srgbClr val="3F3F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1" name="Pentagon 20"/>
          <p:cNvSpPr/>
          <p:nvPr userDrawn="1"/>
        </p:nvSpPr>
        <p:spPr>
          <a:xfrm>
            <a:off x="6796087" y="2009775"/>
            <a:ext cx="1524000" cy="914400"/>
          </a:xfrm>
          <a:prstGeom prst="homePlate">
            <a:avLst>
              <a:gd name="adj" fmla="val 26042"/>
            </a:avLst>
          </a:prstGeom>
          <a:solidFill>
            <a:srgbClr val="7EC2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userDrawn="1"/>
        </p:nvSpPr>
        <p:spPr>
          <a:xfrm>
            <a:off x="6796087" y="2266950"/>
            <a:ext cx="942975" cy="400050"/>
          </a:xfrm>
          <a:prstGeom prst="rect">
            <a:avLst/>
          </a:prstGeom>
          <a:solidFill>
            <a:srgbClr val="3F3F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 Placeholder 24"/>
          <p:cNvSpPr>
            <a:spLocks noGrp="1"/>
          </p:cNvSpPr>
          <p:nvPr>
            <p:ph type="body" sz="quarter" idx="13"/>
          </p:nvPr>
        </p:nvSpPr>
        <p:spPr>
          <a:xfrm>
            <a:off x="885825" y="2971800"/>
            <a:ext cx="1524000" cy="685800"/>
          </a:xfrm>
        </p:spPr>
        <p:txBody>
          <a:bodyPr/>
          <a:lstStyle>
            <a:lvl1pPr marL="0" indent="0">
              <a:spcBef>
                <a:spcPts val="0"/>
              </a:spcBef>
              <a:buFontTx/>
              <a:buNone/>
              <a:defRPr sz="2000"/>
            </a:lvl1pPr>
          </a:lstStyle>
          <a:p>
            <a:pPr lvl="0"/>
            <a:r>
              <a:rPr lang="en-US"/>
              <a:t>Edit Master text styles</a:t>
            </a:r>
          </a:p>
        </p:txBody>
      </p:sp>
      <p:sp>
        <p:nvSpPr>
          <p:cNvPr id="27" name="Text Placeholder 24"/>
          <p:cNvSpPr>
            <a:spLocks noGrp="1"/>
          </p:cNvSpPr>
          <p:nvPr>
            <p:ph type="body" sz="quarter" idx="14"/>
          </p:nvPr>
        </p:nvSpPr>
        <p:spPr>
          <a:xfrm>
            <a:off x="2839256" y="2971800"/>
            <a:ext cx="1524000" cy="685800"/>
          </a:xfrm>
        </p:spPr>
        <p:txBody>
          <a:bodyPr/>
          <a:lstStyle>
            <a:lvl1pPr marL="0" indent="0">
              <a:spcBef>
                <a:spcPts val="0"/>
              </a:spcBef>
              <a:buFontTx/>
              <a:buNone/>
              <a:defRPr sz="2000"/>
            </a:lvl1pPr>
          </a:lstStyle>
          <a:p>
            <a:pPr lvl="0"/>
            <a:r>
              <a:rPr lang="en-US"/>
              <a:t>Edit Master text styles</a:t>
            </a:r>
          </a:p>
        </p:txBody>
      </p:sp>
      <p:sp>
        <p:nvSpPr>
          <p:cNvPr id="28" name="Text Placeholder 24"/>
          <p:cNvSpPr>
            <a:spLocks noGrp="1"/>
          </p:cNvSpPr>
          <p:nvPr>
            <p:ph type="body" sz="quarter" idx="15"/>
          </p:nvPr>
        </p:nvSpPr>
        <p:spPr>
          <a:xfrm>
            <a:off x="4772025" y="2971800"/>
            <a:ext cx="1524000" cy="685800"/>
          </a:xfrm>
        </p:spPr>
        <p:txBody>
          <a:bodyPr/>
          <a:lstStyle>
            <a:lvl1pPr marL="0" indent="0">
              <a:spcBef>
                <a:spcPts val="0"/>
              </a:spcBef>
              <a:buFontTx/>
              <a:buNone/>
              <a:defRPr sz="2000"/>
            </a:lvl1pPr>
          </a:lstStyle>
          <a:p>
            <a:pPr lvl="0"/>
            <a:r>
              <a:rPr lang="en-US"/>
              <a:t>Edit Master text styles</a:t>
            </a:r>
          </a:p>
        </p:txBody>
      </p:sp>
      <p:sp>
        <p:nvSpPr>
          <p:cNvPr id="29" name="Text Placeholder 24"/>
          <p:cNvSpPr>
            <a:spLocks noGrp="1"/>
          </p:cNvSpPr>
          <p:nvPr>
            <p:ph type="body" sz="quarter" idx="16"/>
          </p:nvPr>
        </p:nvSpPr>
        <p:spPr>
          <a:xfrm>
            <a:off x="6725456" y="2971800"/>
            <a:ext cx="1524000" cy="685800"/>
          </a:xfrm>
        </p:spPr>
        <p:txBody>
          <a:bodyPr/>
          <a:lstStyle>
            <a:lvl1pPr marL="0" indent="0">
              <a:spcBef>
                <a:spcPts val="0"/>
              </a:spcBef>
              <a:buFontTx/>
              <a:buNone/>
              <a:defRPr sz="2000"/>
            </a:lvl1pPr>
          </a:lstStyle>
          <a:p>
            <a:pPr lvl="0"/>
            <a:r>
              <a:rPr lang="en-US"/>
              <a:t>Edit Master text styles</a:t>
            </a:r>
          </a:p>
        </p:txBody>
      </p:sp>
      <p:sp>
        <p:nvSpPr>
          <p:cNvPr id="31" name="Text Placeholder 30"/>
          <p:cNvSpPr>
            <a:spLocks noGrp="1"/>
          </p:cNvSpPr>
          <p:nvPr>
            <p:ph type="body" sz="quarter" idx="17" hasCustomPrompt="1"/>
          </p:nvPr>
        </p:nvSpPr>
        <p:spPr>
          <a:xfrm>
            <a:off x="885825" y="2238376"/>
            <a:ext cx="942975" cy="400050"/>
          </a:xfrm>
        </p:spPr>
        <p:txBody>
          <a:bodyPr>
            <a:noAutofit/>
          </a:bodyPr>
          <a:lstStyle>
            <a:lvl1pPr marL="0" indent="0">
              <a:buFontTx/>
              <a:buNone/>
              <a:defRPr sz="2400" b="1">
                <a:solidFill>
                  <a:schemeClr val="bg1"/>
                </a:solidFill>
              </a:defRPr>
            </a:lvl1pPr>
            <a:lvl5pPr>
              <a:defRPr/>
            </a:lvl5pPr>
          </a:lstStyle>
          <a:p>
            <a:pPr lvl="0"/>
            <a:r>
              <a:rPr lang="en-US" dirty="0"/>
              <a:t>edit</a:t>
            </a:r>
          </a:p>
        </p:txBody>
      </p:sp>
      <p:sp>
        <p:nvSpPr>
          <p:cNvPr id="32" name="Text Placeholder 30"/>
          <p:cNvSpPr>
            <a:spLocks noGrp="1"/>
          </p:cNvSpPr>
          <p:nvPr>
            <p:ph type="body" sz="quarter" idx="18" hasCustomPrompt="1"/>
          </p:nvPr>
        </p:nvSpPr>
        <p:spPr>
          <a:xfrm>
            <a:off x="2848780" y="2246948"/>
            <a:ext cx="942975" cy="440055"/>
          </a:xfrm>
        </p:spPr>
        <p:txBody>
          <a:bodyPr>
            <a:noAutofit/>
          </a:bodyPr>
          <a:lstStyle>
            <a:lvl1pPr marL="0" indent="0">
              <a:buFontTx/>
              <a:buNone/>
              <a:defRPr sz="2400" b="1">
                <a:solidFill>
                  <a:schemeClr val="bg1"/>
                </a:solidFill>
              </a:defRPr>
            </a:lvl1pPr>
            <a:lvl5pPr>
              <a:defRPr/>
            </a:lvl5pPr>
          </a:lstStyle>
          <a:p>
            <a:pPr lvl="0"/>
            <a:r>
              <a:rPr lang="en-US" dirty="0"/>
              <a:t>edit</a:t>
            </a:r>
          </a:p>
        </p:txBody>
      </p:sp>
      <p:sp>
        <p:nvSpPr>
          <p:cNvPr id="33" name="Text Placeholder 30"/>
          <p:cNvSpPr>
            <a:spLocks noGrp="1"/>
          </p:cNvSpPr>
          <p:nvPr>
            <p:ph type="body" sz="quarter" idx="19" hasCustomPrompt="1"/>
          </p:nvPr>
        </p:nvSpPr>
        <p:spPr>
          <a:xfrm>
            <a:off x="4800600" y="2209800"/>
            <a:ext cx="942975" cy="400050"/>
          </a:xfrm>
        </p:spPr>
        <p:txBody>
          <a:bodyPr>
            <a:noAutofit/>
          </a:bodyPr>
          <a:lstStyle>
            <a:lvl1pPr marL="0" indent="0">
              <a:buFontTx/>
              <a:buNone/>
              <a:defRPr sz="2400" b="1">
                <a:solidFill>
                  <a:schemeClr val="bg1"/>
                </a:solidFill>
              </a:defRPr>
            </a:lvl1pPr>
            <a:lvl5pPr>
              <a:defRPr/>
            </a:lvl5pPr>
          </a:lstStyle>
          <a:p>
            <a:pPr lvl="0"/>
            <a:r>
              <a:rPr lang="en-US" dirty="0"/>
              <a:t>edit</a:t>
            </a:r>
          </a:p>
        </p:txBody>
      </p:sp>
      <p:sp>
        <p:nvSpPr>
          <p:cNvPr id="34" name="Text Placeholder 30"/>
          <p:cNvSpPr>
            <a:spLocks noGrp="1"/>
          </p:cNvSpPr>
          <p:nvPr>
            <p:ph type="body" sz="quarter" idx="20" hasCustomPrompt="1"/>
          </p:nvPr>
        </p:nvSpPr>
        <p:spPr>
          <a:xfrm>
            <a:off x="6796086" y="2209800"/>
            <a:ext cx="942975" cy="400050"/>
          </a:xfrm>
        </p:spPr>
        <p:txBody>
          <a:bodyPr>
            <a:noAutofit/>
          </a:bodyPr>
          <a:lstStyle>
            <a:lvl1pPr marL="0" indent="0">
              <a:buFontTx/>
              <a:buNone/>
              <a:defRPr sz="2400" b="1">
                <a:solidFill>
                  <a:schemeClr val="bg1"/>
                </a:solidFill>
              </a:defRPr>
            </a:lvl1pPr>
            <a:lvl5pPr>
              <a:defRPr/>
            </a:lvl5pPr>
          </a:lstStyle>
          <a:p>
            <a:pPr lvl="0"/>
            <a:r>
              <a:rPr lang="en-US" dirty="0"/>
              <a:t>edit</a:t>
            </a:r>
          </a:p>
        </p:txBody>
      </p:sp>
      <p:pic>
        <p:nvPicPr>
          <p:cNvPr id="35" name="Picture 3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213375" y="6120270"/>
            <a:ext cx="1778225" cy="661530"/>
          </a:xfrm>
          <a:prstGeom prst="rect">
            <a:avLst/>
          </a:prstGeom>
        </p:spPr>
      </p:pic>
    </p:spTree>
    <p:extLst>
      <p:ext uri="{BB962C8B-B14F-4D97-AF65-F5344CB8AC3E}">
        <p14:creationId xmlns:p14="http://schemas.microsoft.com/office/powerpoint/2010/main" val="36824050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print">
            <a:extLst>
              <a:ext uri="{28A0092B-C50C-407E-A947-70E740481C1C}">
                <a14:useLocalDpi xmlns:a14="http://schemas.microsoft.com/office/drawing/2010/main" val="0"/>
              </a:ext>
            </a:extLst>
          </a:blip>
          <a:srcRect l="52072" t="37238" r="5856" b="37238"/>
          <a:stretch/>
        </p:blipFill>
        <p:spPr>
          <a:xfrm>
            <a:off x="9455037" y="4648200"/>
            <a:ext cx="2743200" cy="2051796"/>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1DF96D8-41C4-4472-B9EF-E2D2DCBF5928}" type="datetimeFigureOut">
              <a:rPr lang="en-US" smtClean="0"/>
              <a:t>6/22/2018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18EDA3B-7CC4-4CBB-87A2-3561D0DA2650}" type="slidenum">
              <a:rPr lang="en-US" smtClean="0"/>
              <a:t>‹#›</a:t>
            </a:fld>
            <a:endParaRPr lang="en-US"/>
          </a:p>
        </p:txBody>
      </p:sp>
      <p:pic>
        <p:nvPicPr>
          <p:cNvPr id="6" name="Picture 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3854" y="5581952"/>
            <a:ext cx="9167854" cy="1276048"/>
          </a:xfrm>
          <a:prstGeom prst="rect">
            <a:avLst/>
          </a:prstGeom>
        </p:spPr>
      </p:pic>
      <p:sp>
        <p:nvSpPr>
          <p:cNvPr id="8" name="Hexagon 7"/>
          <p:cNvSpPr/>
          <p:nvPr userDrawn="1"/>
        </p:nvSpPr>
        <p:spPr>
          <a:xfrm>
            <a:off x="3429000" y="1504950"/>
            <a:ext cx="1143000" cy="1085850"/>
          </a:xfrm>
          <a:prstGeom prst="hexagon">
            <a:avLst/>
          </a:prstGeom>
          <a:solidFill>
            <a:srgbClr val="7EC2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Hexagon 9"/>
          <p:cNvSpPr/>
          <p:nvPr userDrawn="1"/>
        </p:nvSpPr>
        <p:spPr>
          <a:xfrm>
            <a:off x="2438400" y="3657600"/>
            <a:ext cx="1143000" cy="1085850"/>
          </a:xfrm>
          <a:prstGeom prst="hexagon">
            <a:avLst/>
          </a:prstGeom>
          <a:solidFill>
            <a:srgbClr val="7EC2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Hexagon 10"/>
          <p:cNvSpPr/>
          <p:nvPr userDrawn="1"/>
        </p:nvSpPr>
        <p:spPr>
          <a:xfrm>
            <a:off x="2438400" y="2286000"/>
            <a:ext cx="1143000" cy="1085850"/>
          </a:xfrm>
          <a:prstGeom prst="hexagon">
            <a:avLst/>
          </a:prstGeom>
          <a:solidFill>
            <a:srgbClr val="04B8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Hexagon 11"/>
          <p:cNvSpPr/>
          <p:nvPr userDrawn="1"/>
        </p:nvSpPr>
        <p:spPr>
          <a:xfrm>
            <a:off x="3429000" y="4458002"/>
            <a:ext cx="1143000" cy="1085850"/>
          </a:xfrm>
          <a:prstGeom prst="hexagon">
            <a:avLst/>
          </a:prstGeom>
          <a:solidFill>
            <a:srgbClr val="04B8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Content Placeholder 12"/>
          <p:cNvSpPr>
            <a:spLocks noGrp="1"/>
          </p:cNvSpPr>
          <p:nvPr>
            <p:ph sz="quarter" idx="13" hasCustomPrompt="1"/>
          </p:nvPr>
        </p:nvSpPr>
        <p:spPr>
          <a:xfrm>
            <a:off x="3514725" y="1752600"/>
            <a:ext cx="1057275" cy="762000"/>
          </a:xfrm>
        </p:spPr>
        <p:txBody>
          <a:bodyPr/>
          <a:lstStyle>
            <a:lvl1pPr marL="0" indent="0">
              <a:buFontTx/>
              <a:buNone/>
              <a:defRPr>
                <a:solidFill>
                  <a:schemeClr val="bg1"/>
                </a:solidFill>
              </a:defRPr>
            </a:lvl1pPr>
          </a:lstStyle>
          <a:p>
            <a:pPr lvl="0"/>
            <a:r>
              <a:rPr lang="en-US" dirty="0"/>
              <a:t>edit</a:t>
            </a:r>
          </a:p>
        </p:txBody>
      </p:sp>
      <p:sp>
        <p:nvSpPr>
          <p:cNvPr id="15" name="Content Placeholder 12"/>
          <p:cNvSpPr>
            <a:spLocks noGrp="1"/>
          </p:cNvSpPr>
          <p:nvPr>
            <p:ph sz="quarter" idx="14" hasCustomPrompt="1"/>
          </p:nvPr>
        </p:nvSpPr>
        <p:spPr>
          <a:xfrm>
            <a:off x="2533650" y="2514600"/>
            <a:ext cx="1057275" cy="762000"/>
          </a:xfrm>
        </p:spPr>
        <p:txBody>
          <a:bodyPr/>
          <a:lstStyle>
            <a:lvl1pPr marL="0" indent="0">
              <a:buFontTx/>
              <a:buNone/>
              <a:defRPr>
                <a:solidFill>
                  <a:schemeClr val="bg1"/>
                </a:solidFill>
              </a:defRPr>
            </a:lvl1pPr>
          </a:lstStyle>
          <a:p>
            <a:pPr lvl="0"/>
            <a:r>
              <a:rPr lang="en-US" dirty="0"/>
              <a:t>edit</a:t>
            </a:r>
          </a:p>
        </p:txBody>
      </p:sp>
      <p:sp>
        <p:nvSpPr>
          <p:cNvPr id="16" name="Content Placeholder 12"/>
          <p:cNvSpPr>
            <a:spLocks noGrp="1"/>
          </p:cNvSpPr>
          <p:nvPr>
            <p:ph sz="quarter" idx="15" hasCustomPrompt="1"/>
          </p:nvPr>
        </p:nvSpPr>
        <p:spPr>
          <a:xfrm>
            <a:off x="2514600" y="3886200"/>
            <a:ext cx="1057275" cy="762000"/>
          </a:xfrm>
        </p:spPr>
        <p:txBody>
          <a:bodyPr/>
          <a:lstStyle>
            <a:lvl1pPr marL="0" indent="0">
              <a:buFontTx/>
              <a:buNone/>
              <a:defRPr>
                <a:solidFill>
                  <a:schemeClr val="bg1"/>
                </a:solidFill>
              </a:defRPr>
            </a:lvl1pPr>
          </a:lstStyle>
          <a:p>
            <a:pPr lvl="0"/>
            <a:r>
              <a:rPr lang="en-US" dirty="0"/>
              <a:t>edit</a:t>
            </a:r>
          </a:p>
        </p:txBody>
      </p:sp>
      <p:sp>
        <p:nvSpPr>
          <p:cNvPr id="17" name="Content Placeholder 12"/>
          <p:cNvSpPr>
            <a:spLocks noGrp="1"/>
          </p:cNvSpPr>
          <p:nvPr>
            <p:ph sz="quarter" idx="16" hasCustomPrompt="1"/>
          </p:nvPr>
        </p:nvSpPr>
        <p:spPr>
          <a:xfrm>
            <a:off x="3514725" y="4695825"/>
            <a:ext cx="1057275" cy="762000"/>
          </a:xfrm>
        </p:spPr>
        <p:txBody>
          <a:bodyPr/>
          <a:lstStyle>
            <a:lvl1pPr marL="0" indent="0">
              <a:buFontTx/>
              <a:buNone/>
              <a:defRPr>
                <a:solidFill>
                  <a:schemeClr val="bg1"/>
                </a:solidFill>
              </a:defRPr>
            </a:lvl1pPr>
          </a:lstStyle>
          <a:p>
            <a:pPr lvl="0"/>
            <a:r>
              <a:rPr lang="en-US" dirty="0"/>
              <a:t>edit</a:t>
            </a:r>
          </a:p>
        </p:txBody>
      </p:sp>
      <p:pic>
        <p:nvPicPr>
          <p:cNvPr id="18" name="Picture 1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213375" y="6120270"/>
            <a:ext cx="1778225" cy="661530"/>
          </a:xfrm>
          <a:prstGeom prst="rect">
            <a:avLst/>
          </a:prstGeom>
        </p:spPr>
      </p:pic>
      <p:sp>
        <p:nvSpPr>
          <p:cNvPr id="19" name="Text Placeholder 18"/>
          <p:cNvSpPr>
            <a:spLocks noGrp="1"/>
          </p:cNvSpPr>
          <p:nvPr>
            <p:ph type="body" sz="quarter" idx="17"/>
          </p:nvPr>
        </p:nvSpPr>
        <p:spPr>
          <a:xfrm>
            <a:off x="4724400" y="1752600"/>
            <a:ext cx="2286000" cy="685800"/>
          </a:xfrm>
        </p:spPr>
        <p:txBody>
          <a:bodyPr>
            <a:normAutofit/>
          </a:bodyPr>
          <a:lstStyle>
            <a:lvl1pPr marL="0" indent="0">
              <a:buFontTx/>
              <a:buNone/>
              <a:defRPr sz="24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21" name="Text Placeholder 18"/>
          <p:cNvSpPr>
            <a:spLocks noGrp="1"/>
          </p:cNvSpPr>
          <p:nvPr>
            <p:ph type="body" sz="quarter" idx="18"/>
          </p:nvPr>
        </p:nvSpPr>
        <p:spPr>
          <a:xfrm>
            <a:off x="3733800" y="3200400"/>
            <a:ext cx="4800600" cy="685800"/>
          </a:xfrm>
        </p:spPr>
        <p:txBody>
          <a:bodyPr>
            <a:normAutofit/>
          </a:bodyPr>
          <a:lstStyle>
            <a:lvl1pPr marL="0" indent="0">
              <a:buFontTx/>
              <a:buNone/>
              <a:defRPr sz="24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22" name="Text Placeholder 18"/>
          <p:cNvSpPr>
            <a:spLocks noGrp="1"/>
          </p:cNvSpPr>
          <p:nvPr>
            <p:ph type="body" sz="quarter" idx="19"/>
          </p:nvPr>
        </p:nvSpPr>
        <p:spPr>
          <a:xfrm>
            <a:off x="4724400" y="4658027"/>
            <a:ext cx="2286000" cy="685800"/>
          </a:xfrm>
        </p:spPr>
        <p:txBody>
          <a:bodyPr>
            <a:normAutofit/>
          </a:bodyPr>
          <a:lstStyle>
            <a:lvl1pPr marL="0" indent="0">
              <a:buFontTx/>
              <a:buNone/>
              <a:defRPr sz="24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23" name="Text Placeholder 18"/>
          <p:cNvSpPr>
            <a:spLocks noGrp="1"/>
          </p:cNvSpPr>
          <p:nvPr>
            <p:ph type="body" sz="quarter" idx="20"/>
          </p:nvPr>
        </p:nvSpPr>
        <p:spPr>
          <a:xfrm>
            <a:off x="533400" y="3857625"/>
            <a:ext cx="1905000" cy="685800"/>
          </a:xfrm>
        </p:spPr>
        <p:txBody>
          <a:bodyPr>
            <a:normAutofit/>
          </a:bodyPr>
          <a:lstStyle>
            <a:lvl1pPr marL="0" indent="0">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24" name="Text Placeholder 18"/>
          <p:cNvSpPr>
            <a:spLocks noGrp="1"/>
          </p:cNvSpPr>
          <p:nvPr>
            <p:ph type="body" sz="quarter" idx="21"/>
          </p:nvPr>
        </p:nvSpPr>
        <p:spPr>
          <a:xfrm>
            <a:off x="457200" y="2486025"/>
            <a:ext cx="1905000" cy="685800"/>
          </a:xfrm>
        </p:spPr>
        <p:txBody>
          <a:bodyPr>
            <a:normAutofit/>
          </a:bodyPr>
          <a:lstStyle>
            <a:lvl1pPr marL="0" indent="0">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Tree>
    <p:extLst>
      <p:ext uri="{BB962C8B-B14F-4D97-AF65-F5344CB8AC3E}">
        <p14:creationId xmlns:p14="http://schemas.microsoft.com/office/powerpoint/2010/main" val="18636951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1DF96D8-41C4-4472-B9EF-E2D2DCBF5928}" type="datetimeFigureOut">
              <a:rPr lang="en-US" smtClean="0">
                <a:solidFill>
                  <a:prstClr val="black">
                    <a:tint val="75000"/>
                  </a:prstClr>
                </a:solidFill>
              </a:rPr>
              <a:pPr/>
              <a:t>6/22/2018</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B18EDA3B-7CC4-4CBB-87A2-3561D0DA2650}" type="slidenum">
              <a:rPr lang="en-US" smtClean="0">
                <a:solidFill>
                  <a:prstClr val="black">
                    <a:tint val="75000"/>
                  </a:prstClr>
                </a:solidFill>
              </a:rPr>
              <a:pPr/>
              <a:t>‹#›</a:t>
            </a:fld>
            <a:endParaRPr lang="en-US">
              <a:solidFill>
                <a:prstClr val="black">
                  <a:tint val="75000"/>
                </a:prstClr>
              </a:solidFill>
            </a:endParaRP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854" y="5581952"/>
            <a:ext cx="9167854" cy="1276048"/>
          </a:xfrm>
          <a:prstGeom prst="rect">
            <a:avLst/>
          </a:prstGeom>
        </p:spPr>
      </p:pic>
      <p:sp>
        <p:nvSpPr>
          <p:cNvPr id="8" name="Hexagon 7"/>
          <p:cNvSpPr/>
          <p:nvPr userDrawn="1"/>
        </p:nvSpPr>
        <p:spPr>
          <a:xfrm>
            <a:off x="1371600" y="1508494"/>
            <a:ext cx="1143000" cy="1085850"/>
          </a:xfrm>
          <a:prstGeom prst="hexagon">
            <a:avLst/>
          </a:prstGeom>
          <a:solidFill>
            <a:srgbClr val="7EC2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 name="Hexagon 9"/>
          <p:cNvSpPr/>
          <p:nvPr userDrawn="1"/>
        </p:nvSpPr>
        <p:spPr>
          <a:xfrm>
            <a:off x="1488558" y="4496102"/>
            <a:ext cx="1143000" cy="1085850"/>
          </a:xfrm>
          <a:prstGeom prst="hexagon">
            <a:avLst/>
          </a:prstGeom>
          <a:solidFill>
            <a:srgbClr val="7EC2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2" name="Hexagon 11"/>
          <p:cNvSpPr/>
          <p:nvPr userDrawn="1"/>
        </p:nvSpPr>
        <p:spPr>
          <a:xfrm>
            <a:off x="592765" y="2895600"/>
            <a:ext cx="1143000" cy="1085850"/>
          </a:xfrm>
          <a:prstGeom prst="hexagon">
            <a:avLst/>
          </a:prstGeom>
          <a:solidFill>
            <a:srgbClr val="04B8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3" name="Content Placeholder 12"/>
          <p:cNvSpPr>
            <a:spLocks noGrp="1"/>
          </p:cNvSpPr>
          <p:nvPr>
            <p:ph sz="quarter" idx="13" hasCustomPrompt="1"/>
          </p:nvPr>
        </p:nvSpPr>
        <p:spPr>
          <a:xfrm>
            <a:off x="1457325" y="1756144"/>
            <a:ext cx="1057275" cy="762000"/>
          </a:xfrm>
        </p:spPr>
        <p:txBody>
          <a:bodyPr/>
          <a:lstStyle>
            <a:lvl1pPr marL="0" indent="0">
              <a:buFontTx/>
              <a:buNone/>
              <a:defRPr>
                <a:solidFill>
                  <a:schemeClr val="bg1"/>
                </a:solidFill>
              </a:defRPr>
            </a:lvl1pPr>
          </a:lstStyle>
          <a:p>
            <a:pPr lvl="0"/>
            <a:r>
              <a:rPr lang="en-US" dirty="0"/>
              <a:t>edit</a:t>
            </a:r>
          </a:p>
        </p:txBody>
      </p:sp>
      <p:sp>
        <p:nvSpPr>
          <p:cNvPr id="16" name="Content Placeholder 12"/>
          <p:cNvSpPr>
            <a:spLocks noGrp="1"/>
          </p:cNvSpPr>
          <p:nvPr>
            <p:ph sz="quarter" idx="15" hasCustomPrompt="1"/>
          </p:nvPr>
        </p:nvSpPr>
        <p:spPr>
          <a:xfrm>
            <a:off x="1564758" y="4724702"/>
            <a:ext cx="1057275" cy="762000"/>
          </a:xfrm>
        </p:spPr>
        <p:txBody>
          <a:bodyPr/>
          <a:lstStyle>
            <a:lvl1pPr marL="0" indent="0">
              <a:buFontTx/>
              <a:buNone/>
              <a:defRPr>
                <a:solidFill>
                  <a:schemeClr val="bg1"/>
                </a:solidFill>
              </a:defRPr>
            </a:lvl1pPr>
          </a:lstStyle>
          <a:p>
            <a:pPr lvl="0"/>
            <a:r>
              <a:rPr lang="en-US" dirty="0"/>
              <a:t>edit</a:t>
            </a:r>
          </a:p>
        </p:txBody>
      </p:sp>
      <p:sp>
        <p:nvSpPr>
          <p:cNvPr id="17" name="Content Placeholder 12"/>
          <p:cNvSpPr>
            <a:spLocks noGrp="1"/>
          </p:cNvSpPr>
          <p:nvPr>
            <p:ph sz="quarter" idx="16" hasCustomPrompt="1"/>
          </p:nvPr>
        </p:nvSpPr>
        <p:spPr>
          <a:xfrm>
            <a:off x="678490" y="3133423"/>
            <a:ext cx="1057275" cy="762000"/>
          </a:xfrm>
        </p:spPr>
        <p:txBody>
          <a:bodyPr/>
          <a:lstStyle>
            <a:lvl1pPr marL="0" indent="0">
              <a:buFontTx/>
              <a:buNone/>
              <a:defRPr>
                <a:solidFill>
                  <a:schemeClr val="bg1"/>
                </a:solidFill>
              </a:defRPr>
            </a:lvl1pPr>
          </a:lstStyle>
          <a:p>
            <a:pPr lvl="0"/>
            <a:r>
              <a:rPr lang="en-US" dirty="0"/>
              <a:t>edit</a:t>
            </a:r>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213375" y="6120270"/>
            <a:ext cx="1778225" cy="661530"/>
          </a:xfrm>
          <a:prstGeom prst="rect">
            <a:avLst/>
          </a:prstGeom>
        </p:spPr>
      </p:pic>
      <p:sp>
        <p:nvSpPr>
          <p:cNvPr id="19" name="Text Placeholder 18"/>
          <p:cNvSpPr>
            <a:spLocks noGrp="1"/>
          </p:cNvSpPr>
          <p:nvPr>
            <p:ph type="body" sz="quarter" idx="17"/>
          </p:nvPr>
        </p:nvSpPr>
        <p:spPr>
          <a:xfrm>
            <a:off x="2666999" y="1756144"/>
            <a:ext cx="4546375" cy="685800"/>
          </a:xfrm>
        </p:spPr>
        <p:txBody>
          <a:bodyPr>
            <a:normAutofit/>
          </a:bodyPr>
          <a:lstStyle>
            <a:lvl1pPr marL="0" indent="0">
              <a:buFontTx/>
              <a:buNone/>
              <a:defRPr sz="24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21" name="Text Placeholder 18"/>
          <p:cNvSpPr>
            <a:spLocks noGrp="1"/>
          </p:cNvSpPr>
          <p:nvPr>
            <p:ph type="body" sz="quarter" idx="18"/>
          </p:nvPr>
        </p:nvSpPr>
        <p:spPr>
          <a:xfrm>
            <a:off x="2649279" y="4496102"/>
            <a:ext cx="5577254" cy="1085850"/>
          </a:xfrm>
        </p:spPr>
        <p:txBody>
          <a:bodyPr>
            <a:normAutofit/>
          </a:bodyPr>
          <a:lstStyle>
            <a:lvl1pPr marL="0" indent="0">
              <a:buFontTx/>
              <a:buNone/>
              <a:defRPr sz="24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22" name="Text Placeholder 18"/>
          <p:cNvSpPr>
            <a:spLocks noGrp="1"/>
          </p:cNvSpPr>
          <p:nvPr>
            <p:ph type="body" sz="quarter" idx="19"/>
          </p:nvPr>
        </p:nvSpPr>
        <p:spPr>
          <a:xfrm>
            <a:off x="1888165" y="3095625"/>
            <a:ext cx="3619500" cy="685800"/>
          </a:xfrm>
        </p:spPr>
        <p:txBody>
          <a:bodyPr>
            <a:normAutofit/>
          </a:bodyPr>
          <a:lstStyle>
            <a:lvl1pPr marL="0" indent="0">
              <a:buFontTx/>
              <a:buNone/>
              <a:defRPr sz="24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Tree>
    <p:extLst>
      <p:ext uri="{BB962C8B-B14F-4D97-AF65-F5344CB8AC3E}">
        <p14:creationId xmlns:p14="http://schemas.microsoft.com/office/powerpoint/2010/main" val="8117320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1DF96D8-41C4-4472-B9EF-E2D2DCBF5928}" type="datetimeFigureOut">
              <a:rPr lang="en-US" smtClean="0"/>
              <a:t>6/22/2018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18EDA3B-7CC4-4CBB-87A2-3561D0DA2650}" type="slidenum">
              <a:rPr lang="en-US" smtClean="0"/>
              <a:t>‹#›</a:t>
            </a:fld>
            <a:endParaRPr lang="en-US"/>
          </a:p>
        </p:txBody>
      </p:sp>
      <p:pic>
        <p:nvPicPr>
          <p:cNvPr id="6" name="Picture 5"/>
          <p:cNvPicPr>
            <a:picLocks noChangeAspect="1"/>
          </p:cNvPicPr>
          <p:nvPr userDrawn="1"/>
        </p:nvPicPr>
        <p:blipFill rotWithShape="1">
          <a:blip r:embed="rId2" cstate="print">
            <a:extLst>
              <a:ext uri="{28A0092B-C50C-407E-A947-70E740481C1C}">
                <a14:useLocalDpi xmlns:a14="http://schemas.microsoft.com/office/drawing/2010/main" val="0"/>
              </a:ext>
            </a:extLst>
          </a:blip>
          <a:srcRect l="4950" t="67098" r="52978" b="7378"/>
          <a:stretch/>
        </p:blipFill>
        <p:spPr>
          <a:xfrm>
            <a:off x="9296400" y="3876860"/>
            <a:ext cx="2590800" cy="1937807"/>
          </a:xfrm>
          <a:prstGeom prst="rect">
            <a:avLst/>
          </a:prstGeom>
        </p:spPr>
      </p:pic>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3853" y="5581952"/>
            <a:ext cx="9167854" cy="1276048"/>
          </a:xfrm>
          <a:prstGeom prst="rect">
            <a:avLst/>
          </a:prstGeom>
        </p:spPr>
      </p:pic>
      <p:pic>
        <p:nvPicPr>
          <p:cNvPr id="8" name="Picture 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213375" y="6120270"/>
            <a:ext cx="1778225" cy="661530"/>
          </a:xfrm>
          <a:prstGeom prst="rect">
            <a:avLst/>
          </a:prstGeom>
        </p:spPr>
      </p:pic>
      <p:sp>
        <p:nvSpPr>
          <p:cNvPr id="9" name="Oval 8"/>
          <p:cNvSpPr/>
          <p:nvPr userDrawn="1"/>
        </p:nvSpPr>
        <p:spPr>
          <a:xfrm>
            <a:off x="3352800" y="1876425"/>
            <a:ext cx="990600" cy="1228725"/>
          </a:xfrm>
          <a:prstGeom prst="ellipse">
            <a:avLst/>
          </a:prstGeom>
          <a:solidFill>
            <a:srgbClr val="04B8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userDrawn="1"/>
        </p:nvSpPr>
        <p:spPr>
          <a:xfrm>
            <a:off x="4800600" y="3657600"/>
            <a:ext cx="990600" cy="1228725"/>
          </a:xfrm>
          <a:prstGeom prst="ellipse">
            <a:avLst/>
          </a:prstGeom>
          <a:solidFill>
            <a:srgbClr val="04B8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userDrawn="1"/>
        </p:nvSpPr>
        <p:spPr>
          <a:xfrm>
            <a:off x="4810125" y="1876425"/>
            <a:ext cx="990600" cy="1228725"/>
          </a:xfrm>
          <a:prstGeom prst="ellipse">
            <a:avLst/>
          </a:prstGeom>
          <a:solidFill>
            <a:srgbClr val="7EC2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userDrawn="1"/>
        </p:nvSpPr>
        <p:spPr>
          <a:xfrm>
            <a:off x="3352800" y="3657600"/>
            <a:ext cx="990600" cy="1228725"/>
          </a:xfrm>
          <a:prstGeom prst="ellipse">
            <a:avLst/>
          </a:prstGeom>
          <a:solidFill>
            <a:srgbClr val="7EC2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userDrawn="1"/>
        </p:nvSpPr>
        <p:spPr>
          <a:xfrm>
            <a:off x="4191000" y="2924360"/>
            <a:ext cx="762000" cy="990600"/>
          </a:xfrm>
          <a:prstGeom prst="ellipse">
            <a:avLst/>
          </a:prstGeom>
          <a:solidFill>
            <a:srgbClr val="4B4B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 Placeholder 14"/>
          <p:cNvSpPr>
            <a:spLocks noGrp="1"/>
          </p:cNvSpPr>
          <p:nvPr>
            <p:ph type="body" sz="quarter" idx="13"/>
          </p:nvPr>
        </p:nvSpPr>
        <p:spPr>
          <a:xfrm>
            <a:off x="1066800" y="2133600"/>
            <a:ext cx="2057400" cy="790575"/>
          </a:xfrm>
        </p:spPr>
        <p:txBody>
          <a:bodyPr/>
          <a:lstStyle>
            <a:lvl1pPr marL="0" indent="0">
              <a:buNone/>
              <a:defRPr sz="2400"/>
            </a:lvl1pPr>
            <a:lvl2pPr marL="457200" indent="0">
              <a:buNone/>
              <a:defRPr/>
            </a:lvl2pPr>
            <a:lvl3pPr marL="914400" indent="0">
              <a:buNone/>
              <a:defRPr/>
            </a:lvl3pPr>
            <a:lvl4pPr marL="1371600" indent="0">
              <a:buNone/>
              <a:defRPr/>
            </a:lvl4pPr>
            <a:lvl5pPr marL="1828800" indent="0">
              <a:buNone/>
              <a:defRPr/>
            </a:lvl5pPr>
          </a:lstStyle>
          <a:p>
            <a:pPr lvl="0"/>
            <a:r>
              <a:rPr lang="en-US"/>
              <a:t>Edit Master text styles</a:t>
            </a:r>
          </a:p>
        </p:txBody>
      </p:sp>
      <p:sp>
        <p:nvSpPr>
          <p:cNvPr id="16" name="Text Placeholder 14"/>
          <p:cNvSpPr>
            <a:spLocks noGrp="1"/>
          </p:cNvSpPr>
          <p:nvPr>
            <p:ph type="body" sz="quarter" idx="14"/>
          </p:nvPr>
        </p:nvSpPr>
        <p:spPr>
          <a:xfrm>
            <a:off x="1066800" y="3943535"/>
            <a:ext cx="2057400" cy="790575"/>
          </a:xfrm>
        </p:spPr>
        <p:txBody>
          <a:bodyPr/>
          <a:lstStyle>
            <a:lvl1pPr marL="0" indent="0">
              <a:buNone/>
              <a:defRPr sz="2400"/>
            </a:lvl1pPr>
            <a:lvl2pPr marL="457200" indent="0">
              <a:buNone/>
              <a:defRPr/>
            </a:lvl2pPr>
            <a:lvl3pPr marL="914400" indent="0">
              <a:buNone/>
              <a:defRPr/>
            </a:lvl3pPr>
            <a:lvl4pPr marL="1371600" indent="0">
              <a:buNone/>
              <a:defRPr/>
            </a:lvl4pPr>
            <a:lvl5pPr marL="1828800" indent="0">
              <a:buNone/>
              <a:defRPr/>
            </a:lvl5pPr>
          </a:lstStyle>
          <a:p>
            <a:pPr lvl="0"/>
            <a:r>
              <a:rPr lang="en-US"/>
              <a:t>Edit Master text styles</a:t>
            </a:r>
          </a:p>
        </p:txBody>
      </p:sp>
      <p:sp>
        <p:nvSpPr>
          <p:cNvPr id="17" name="Text Placeholder 14"/>
          <p:cNvSpPr>
            <a:spLocks noGrp="1"/>
          </p:cNvSpPr>
          <p:nvPr>
            <p:ph type="body" sz="quarter" idx="15"/>
          </p:nvPr>
        </p:nvSpPr>
        <p:spPr>
          <a:xfrm>
            <a:off x="6124575" y="2095500"/>
            <a:ext cx="2057400" cy="790575"/>
          </a:xfrm>
        </p:spPr>
        <p:txBody>
          <a:bodyPr/>
          <a:lstStyle>
            <a:lvl1pPr marL="0" indent="0">
              <a:buNone/>
              <a:defRPr sz="2400"/>
            </a:lvl1pPr>
            <a:lvl2pPr marL="457200" indent="0">
              <a:buNone/>
              <a:defRPr/>
            </a:lvl2pPr>
            <a:lvl3pPr marL="914400" indent="0">
              <a:buNone/>
              <a:defRPr/>
            </a:lvl3pPr>
            <a:lvl4pPr marL="1371600" indent="0">
              <a:buNone/>
              <a:defRPr/>
            </a:lvl4pPr>
            <a:lvl5pPr marL="1828800" indent="0">
              <a:buNone/>
              <a:defRPr/>
            </a:lvl5pPr>
          </a:lstStyle>
          <a:p>
            <a:pPr lvl="0"/>
            <a:r>
              <a:rPr lang="en-US"/>
              <a:t>Edit Master text styles</a:t>
            </a:r>
          </a:p>
        </p:txBody>
      </p:sp>
      <p:sp>
        <p:nvSpPr>
          <p:cNvPr id="18" name="Text Placeholder 14"/>
          <p:cNvSpPr>
            <a:spLocks noGrp="1"/>
          </p:cNvSpPr>
          <p:nvPr>
            <p:ph type="body" sz="quarter" idx="16"/>
          </p:nvPr>
        </p:nvSpPr>
        <p:spPr>
          <a:xfrm>
            <a:off x="6134100" y="3990975"/>
            <a:ext cx="2057400" cy="790575"/>
          </a:xfrm>
        </p:spPr>
        <p:txBody>
          <a:bodyPr/>
          <a:lstStyle>
            <a:lvl1pPr marL="0" indent="0">
              <a:buNone/>
              <a:defRPr sz="2400"/>
            </a:lvl1pPr>
            <a:lvl2pPr marL="457200" indent="0">
              <a:buNone/>
              <a:defRPr/>
            </a:lvl2pPr>
            <a:lvl3pPr marL="914400" indent="0">
              <a:buNone/>
              <a:defRPr/>
            </a:lvl3pPr>
            <a:lvl4pPr marL="1371600" indent="0">
              <a:buNone/>
              <a:defRPr/>
            </a:lvl4pPr>
            <a:lvl5pPr marL="1828800" indent="0">
              <a:buNone/>
              <a:defRPr/>
            </a:lvl5pPr>
          </a:lstStyle>
          <a:p>
            <a:pPr lvl="0"/>
            <a:r>
              <a:rPr lang="en-US"/>
              <a:t>Edit Master text styles</a:t>
            </a:r>
          </a:p>
        </p:txBody>
      </p:sp>
    </p:spTree>
    <p:extLst>
      <p:ext uri="{BB962C8B-B14F-4D97-AF65-F5344CB8AC3E}">
        <p14:creationId xmlns:p14="http://schemas.microsoft.com/office/powerpoint/2010/main" val="41784684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1DF96D8-41C4-4472-B9EF-E2D2DCBF5928}" type="datetimeFigureOut">
              <a:rPr lang="en-US" smtClean="0"/>
              <a:t>6/22/2018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18EDA3B-7CC4-4CBB-87A2-3561D0DA2650}" type="slidenum">
              <a:rPr lang="en-US" smtClean="0"/>
              <a:t>‹#›</a:t>
            </a:fld>
            <a:endParaRPr lang="en-US"/>
          </a:p>
        </p:txBody>
      </p:sp>
      <p:pic>
        <p:nvPicPr>
          <p:cNvPr id="6" name="Picture 5"/>
          <p:cNvPicPr>
            <a:picLocks noChangeAspect="1"/>
          </p:cNvPicPr>
          <p:nvPr userDrawn="1"/>
        </p:nvPicPr>
        <p:blipFill rotWithShape="1">
          <a:blip r:embed="rId2" cstate="print">
            <a:extLst>
              <a:ext uri="{28A0092B-C50C-407E-A947-70E740481C1C}">
                <a14:useLocalDpi xmlns:a14="http://schemas.microsoft.com/office/drawing/2010/main" val="0"/>
              </a:ext>
            </a:extLst>
          </a:blip>
          <a:srcRect l="4950" t="67098" r="52978" b="7378"/>
          <a:stretch/>
        </p:blipFill>
        <p:spPr>
          <a:xfrm>
            <a:off x="9296400" y="5029200"/>
            <a:ext cx="2546938" cy="1905000"/>
          </a:xfrm>
          <a:prstGeom prst="rect">
            <a:avLst/>
          </a:prstGeom>
        </p:spPr>
      </p:pic>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1805" y="5638800"/>
            <a:ext cx="9175805" cy="1276048"/>
          </a:xfrm>
          <a:prstGeom prst="rect">
            <a:avLst/>
          </a:prstGeom>
        </p:spPr>
      </p:pic>
      <p:pic>
        <p:nvPicPr>
          <p:cNvPr id="8" name="Picture 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213375" y="6120270"/>
            <a:ext cx="1778225" cy="661530"/>
          </a:xfrm>
          <a:prstGeom prst="rect">
            <a:avLst/>
          </a:prstGeom>
        </p:spPr>
      </p:pic>
      <p:sp>
        <p:nvSpPr>
          <p:cNvPr id="9" name="Rectangle 8"/>
          <p:cNvSpPr/>
          <p:nvPr userDrawn="1"/>
        </p:nvSpPr>
        <p:spPr>
          <a:xfrm rot="419559">
            <a:off x="3721119" y="2717693"/>
            <a:ext cx="1302898" cy="1556597"/>
          </a:xfrm>
          <a:prstGeom prst="rect">
            <a:avLst/>
          </a:prstGeom>
          <a:solidFill>
            <a:srgbClr val="4B4B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userDrawn="1"/>
        </p:nvSpPr>
        <p:spPr>
          <a:xfrm rot="256794">
            <a:off x="3122803" y="1743906"/>
            <a:ext cx="1143000" cy="1459176"/>
          </a:xfrm>
          <a:prstGeom prst="rect">
            <a:avLst/>
          </a:prstGeom>
          <a:solidFill>
            <a:srgbClr val="7EC2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rot="256794">
            <a:off x="4497871" y="3843022"/>
            <a:ext cx="1339281" cy="1651507"/>
          </a:xfrm>
          <a:prstGeom prst="rect">
            <a:avLst/>
          </a:prstGeom>
          <a:solidFill>
            <a:srgbClr val="7EC2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userDrawn="1"/>
        </p:nvSpPr>
        <p:spPr>
          <a:xfrm rot="256794">
            <a:off x="4597956" y="2209584"/>
            <a:ext cx="982116" cy="1177954"/>
          </a:xfrm>
          <a:prstGeom prst="rect">
            <a:avLst/>
          </a:prstGeom>
          <a:solidFill>
            <a:srgbClr val="04B8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rot="237300">
            <a:off x="3439421" y="3681725"/>
            <a:ext cx="679633" cy="885025"/>
          </a:xfrm>
          <a:prstGeom prst="rect">
            <a:avLst/>
          </a:prstGeom>
          <a:solidFill>
            <a:srgbClr val="04B8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 Placeholder 14"/>
          <p:cNvSpPr>
            <a:spLocks noGrp="1"/>
          </p:cNvSpPr>
          <p:nvPr>
            <p:ph type="body" sz="quarter" idx="13"/>
          </p:nvPr>
        </p:nvSpPr>
        <p:spPr>
          <a:xfrm>
            <a:off x="914400" y="2078206"/>
            <a:ext cx="2057400" cy="790575"/>
          </a:xfrm>
        </p:spPr>
        <p:txBody>
          <a:bodyPr/>
          <a:lstStyle>
            <a:lvl1pPr marL="0" indent="0">
              <a:buNone/>
              <a:defRPr sz="2400"/>
            </a:lvl1pPr>
            <a:lvl2pPr marL="457200" indent="0">
              <a:buNone/>
              <a:defRPr/>
            </a:lvl2pPr>
            <a:lvl3pPr marL="914400" indent="0">
              <a:buNone/>
              <a:defRPr/>
            </a:lvl3pPr>
            <a:lvl4pPr marL="1371600" indent="0">
              <a:buNone/>
              <a:defRPr/>
            </a:lvl4pPr>
            <a:lvl5pPr marL="1828800" indent="0">
              <a:buNone/>
              <a:defRPr/>
            </a:lvl5pPr>
          </a:lstStyle>
          <a:p>
            <a:pPr lvl="0"/>
            <a:r>
              <a:rPr lang="en-US"/>
              <a:t>Edit Master text styles</a:t>
            </a:r>
          </a:p>
        </p:txBody>
      </p:sp>
      <p:sp>
        <p:nvSpPr>
          <p:cNvPr id="15" name="Text Placeholder 14"/>
          <p:cNvSpPr>
            <a:spLocks noGrp="1"/>
          </p:cNvSpPr>
          <p:nvPr>
            <p:ph type="body" sz="quarter" idx="14"/>
          </p:nvPr>
        </p:nvSpPr>
        <p:spPr>
          <a:xfrm>
            <a:off x="1219200" y="3728949"/>
            <a:ext cx="2057400" cy="790575"/>
          </a:xfrm>
        </p:spPr>
        <p:txBody>
          <a:bodyPr/>
          <a:lstStyle>
            <a:lvl1pPr marL="0" indent="0">
              <a:buNone/>
              <a:defRPr sz="2400"/>
            </a:lvl1pPr>
            <a:lvl2pPr marL="457200" indent="0">
              <a:buNone/>
              <a:defRPr/>
            </a:lvl2pPr>
            <a:lvl3pPr marL="914400" indent="0">
              <a:buNone/>
              <a:defRPr/>
            </a:lvl3pPr>
            <a:lvl4pPr marL="1371600" indent="0">
              <a:buNone/>
              <a:defRPr/>
            </a:lvl4pPr>
            <a:lvl5pPr marL="1828800" indent="0">
              <a:buNone/>
              <a:defRPr/>
            </a:lvl5pPr>
          </a:lstStyle>
          <a:p>
            <a:pPr lvl="0"/>
            <a:r>
              <a:rPr lang="en-US"/>
              <a:t>Edit Master text styles</a:t>
            </a:r>
          </a:p>
        </p:txBody>
      </p:sp>
      <p:sp>
        <p:nvSpPr>
          <p:cNvPr id="16" name="Text Placeholder 14"/>
          <p:cNvSpPr>
            <a:spLocks noGrp="1"/>
          </p:cNvSpPr>
          <p:nvPr>
            <p:ph type="body" sz="quarter" idx="15"/>
          </p:nvPr>
        </p:nvSpPr>
        <p:spPr>
          <a:xfrm>
            <a:off x="5791200" y="2473494"/>
            <a:ext cx="2057400" cy="790575"/>
          </a:xfrm>
        </p:spPr>
        <p:txBody>
          <a:bodyPr/>
          <a:lstStyle>
            <a:lvl1pPr marL="0" indent="0">
              <a:buNone/>
              <a:defRPr sz="2400"/>
            </a:lvl1pPr>
            <a:lvl2pPr marL="457200" indent="0">
              <a:buNone/>
              <a:defRPr/>
            </a:lvl2pPr>
            <a:lvl3pPr marL="914400" indent="0">
              <a:buNone/>
              <a:defRPr/>
            </a:lvl3pPr>
            <a:lvl4pPr marL="1371600" indent="0">
              <a:buNone/>
              <a:defRPr/>
            </a:lvl4pPr>
            <a:lvl5pPr marL="1828800" indent="0">
              <a:buNone/>
              <a:defRPr/>
            </a:lvl5pPr>
          </a:lstStyle>
          <a:p>
            <a:pPr lvl="0"/>
            <a:r>
              <a:rPr lang="en-US"/>
              <a:t>Edit Master text styles</a:t>
            </a:r>
          </a:p>
        </p:txBody>
      </p:sp>
      <p:sp>
        <p:nvSpPr>
          <p:cNvPr id="17" name="Text Placeholder 14"/>
          <p:cNvSpPr>
            <a:spLocks noGrp="1"/>
          </p:cNvSpPr>
          <p:nvPr>
            <p:ph type="body" sz="quarter" idx="16"/>
          </p:nvPr>
        </p:nvSpPr>
        <p:spPr>
          <a:xfrm>
            <a:off x="6045087" y="4273487"/>
            <a:ext cx="2057400" cy="790575"/>
          </a:xfrm>
        </p:spPr>
        <p:txBody>
          <a:bodyPr/>
          <a:lstStyle>
            <a:lvl1pPr marL="0" indent="0">
              <a:buNone/>
              <a:defRPr sz="2400"/>
            </a:lvl1pPr>
            <a:lvl2pPr marL="457200" indent="0">
              <a:buNone/>
              <a:defRPr/>
            </a:lvl2pPr>
            <a:lvl3pPr marL="914400" indent="0">
              <a:buNone/>
              <a:defRPr/>
            </a:lvl3pPr>
            <a:lvl4pPr marL="1371600" indent="0">
              <a:buNone/>
              <a:defRPr/>
            </a:lvl4pPr>
            <a:lvl5pPr marL="1828800" indent="0">
              <a:buNone/>
              <a:defRPr/>
            </a:lvl5pPr>
          </a:lstStyle>
          <a:p>
            <a:pPr lvl="0"/>
            <a:r>
              <a:rPr lang="en-US"/>
              <a:t>Edit Master text styles</a:t>
            </a:r>
          </a:p>
        </p:txBody>
      </p:sp>
    </p:spTree>
    <p:extLst>
      <p:ext uri="{BB962C8B-B14F-4D97-AF65-F5344CB8AC3E}">
        <p14:creationId xmlns:p14="http://schemas.microsoft.com/office/powerpoint/2010/main" val="6304751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1DF96D8-41C4-4472-B9EF-E2D2DCBF5928}" type="datetimeFigureOut">
              <a:rPr lang="en-US" smtClean="0">
                <a:solidFill>
                  <a:prstClr val="black">
                    <a:tint val="75000"/>
                  </a:prstClr>
                </a:solidFill>
              </a:rPr>
              <a:pPr/>
              <a:t>6/22/2018</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B18EDA3B-7CC4-4CBB-87A2-3561D0DA2650}" type="slidenum">
              <a:rPr lang="en-US" smtClean="0">
                <a:solidFill>
                  <a:prstClr val="black">
                    <a:tint val="75000"/>
                  </a:prstClr>
                </a:solidFill>
              </a:rPr>
              <a:pPr/>
              <a:t>‹#›</a:t>
            </a:fld>
            <a:endParaRPr lang="en-US">
              <a:solidFill>
                <a:prstClr val="black">
                  <a:tint val="75000"/>
                </a:prstClr>
              </a:solidFill>
            </a:endParaRP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853" y="5581952"/>
            <a:ext cx="9167854" cy="1276048"/>
          </a:xfrm>
          <a:prstGeom prst="rect">
            <a:avLst/>
          </a:prstGeom>
        </p:spPr>
      </p:pic>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213375" y="6120270"/>
            <a:ext cx="1778225" cy="661530"/>
          </a:xfrm>
          <a:prstGeom prst="rect">
            <a:avLst/>
          </a:prstGeom>
        </p:spPr>
      </p:pic>
      <p:sp>
        <p:nvSpPr>
          <p:cNvPr id="9" name="Bevel 8"/>
          <p:cNvSpPr/>
          <p:nvPr userDrawn="1"/>
        </p:nvSpPr>
        <p:spPr>
          <a:xfrm>
            <a:off x="392223" y="1510138"/>
            <a:ext cx="533400" cy="661621"/>
          </a:xfrm>
          <a:prstGeom prst="bevel">
            <a:avLst/>
          </a:prstGeom>
          <a:solidFill>
            <a:srgbClr val="04B8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2" name="Bevel 11"/>
          <p:cNvSpPr/>
          <p:nvPr userDrawn="1"/>
        </p:nvSpPr>
        <p:spPr>
          <a:xfrm>
            <a:off x="392223" y="2362201"/>
            <a:ext cx="533400" cy="645375"/>
          </a:xfrm>
          <a:prstGeom prst="bevel">
            <a:avLst/>
          </a:prstGeom>
          <a:solidFill>
            <a:srgbClr val="7EC2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7" name="Text Placeholder 14"/>
          <p:cNvSpPr>
            <a:spLocks noGrp="1"/>
          </p:cNvSpPr>
          <p:nvPr>
            <p:ph type="body" sz="quarter" idx="15"/>
          </p:nvPr>
        </p:nvSpPr>
        <p:spPr>
          <a:xfrm>
            <a:off x="943344" y="1612348"/>
            <a:ext cx="6160752" cy="457200"/>
          </a:xfrm>
        </p:spPr>
        <p:txBody>
          <a:bodyPr/>
          <a:lstStyle>
            <a:lvl1pPr marL="0" indent="0">
              <a:buNone/>
              <a:defRPr sz="2400"/>
            </a:lvl1pPr>
            <a:lvl2pPr marL="457200" indent="0">
              <a:buNone/>
              <a:defRPr/>
            </a:lvl2pPr>
            <a:lvl3pPr marL="914400" indent="0">
              <a:buNone/>
              <a:defRPr/>
            </a:lvl3pPr>
            <a:lvl4pPr marL="1371600" indent="0">
              <a:buNone/>
              <a:defRPr/>
            </a:lvl4pPr>
            <a:lvl5pPr marL="1828800" indent="0">
              <a:buNone/>
              <a:defRPr/>
            </a:lvl5pPr>
          </a:lstStyle>
          <a:p>
            <a:pPr lvl="0"/>
            <a:r>
              <a:rPr lang="en-US"/>
              <a:t>Edit Master text styles</a:t>
            </a:r>
          </a:p>
        </p:txBody>
      </p:sp>
      <p:sp>
        <p:nvSpPr>
          <p:cNvPr id="23" name="Bevel 22"/>
          <p:cNvSpPr/>
          <p:nvPr userDrawn="1"/>
        </p:nvSpPr>
        <p:spPr>
          <a:xfrm>
            <a:off x="392223" y="3200401"/>
            <a:ext cx="533400" cy="661621"/>
          </a:xfrm>
          <a:prstGeom prst="bevel">
            <a:avLst/>
          </a:prstGeom>
          <a:solidFill>
            <a:srgbClr val="04B8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4" name="Bevel 23"/>
          <p:cNvSpPr/>
          <p:nvPr userDrawn="1"/>
        </p:nvSpPr>
        <p:spPr>
          <a:xfrm>
            <a:off x="392223" y="4079025"/>
            <a:ext cx="533400" cy="645375"/>
          </a:xfrm>
          <a:prstGeom prst="bevel">
            <a:avLst/>
          </a:prstGeom>
          <a:solidFill>
            <a:srgbClr val="7EC2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5" name="Bevel 24"/>
          <p:cNvSpPr/>
          <p:nvPr userDrawn="1"/>
        </p:nvSpPr>
        <p:spPr>
          <a:xfrm>
            <a:off x="392223" y="4900979"/>
            <a:ext cx="533400" cy="661621"/>
          </a:xfrm>
          <a:prstGeom prst="bevel">
            <a:avLst/>
          </a:prstGeom>
          <a:solidFill>
            <a:srgbClr val="04B8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6" name="Text Placeholder 14"/>
          <p:cNvSpPr>
            <a:spLocks noGrp="1"/>
          </p:cNvSpPr>
          <p:nvPr>
            <p:ph type="body" sz="quarter" idx="17"/>
          </p:nvPr>
        </p:nvSpPr>
        <p:spPr>
          <a:xfrm>
            <a:off x="952204" y="2456288"/>
            <a:ext cx="6160752" cy="457200"/>
          </a:xfrm>
        </p:spPr>
        <p:txBody>
          <a:bodyPr/>
          <a:lstStyle>
            <a:lvl1pPr marL="0" indent="0">
              <a:buNone/>
              <a:defRPr sz="2400"/>
            </a:lvl1pPr>
            <a:lvl2pPr marL="457200" indent="0">
              <a:buNone/>
              <a:defRPr/>
            </a:lvl2pPr>
            <a:lvl3pPr marL="914400" indent="0">
              <a:buNone/>
              <a:defRPr/>
            </a:lvl3pPr>
            <a:lvl4pPr marL="1371600" indent="0">
              <a:buNone/>
              <a:defRPr/>
            </a:lvl4pPr>
            <a:lvl5pPr marL="1828800" indent="0">
              <a:buNone/>
              <a:defRPr/>
            </a:lvl5pPr>
          </a:lstStyle>
          <a:p>
            <a:pPr lvl="0"/>
            <a:r>
              <a:rPr lang="en-US"/>
              <a:t>Edit Master text styles</a:t>
            </a:r>
          </a:p>
        </p:txBody>
      </p:sp>
      <p:sp>
        <p:nvSpPr>
          <p:cNvPr id="27" name="Text Placeholder 14"/>
          <p:cNvSpPr>
            <a:spLocks noGrp="1"/>
          </p:cNvSpPr>
          <p:nvPr>
            <p:ph type="body" sz="quarter" idx="18"/>
          </p:nvPr>
        </p:nvSpPr>
        <p:spPr>
          <a:xfrm>
            <a:off x="930939" y="3302611"/>
            <a:ext cx="6160752" cy="457200"/>
          </a:xfrm>
        </p:spPr>
        <p:txBody>
          <a:bodyPr/>
          <a:lstStyle>
            <a:lvl1pPr marL="0" indent="0">
              <a:buNone/>
              <a:defRPr sz="2400"/>
            </a:lvl1pPr>
            <a:lvl2pPr marL="457200" indent="0">
              <a:buNone/>
              <a:defRPr/>
            </a:lvl2pPr>
            <a:lvl3pPr marL="914400" indent="0">
              <a:buNone/>
              <a:defRPr/>
            </a:lvl3pPr>
            <a:lvl4pPr marL="1371600" indent="0">
              <a:buNone/>
              <a:defRPr/>
            </a:lvl4pPr>
            <a:lvl5pPr marL="1828800" indent="0">
              <a:buNone/>
              <a:defRPr/>
            </a:lvl5pPr>
          </a:lstStyle>
          <a:p>
            <a:pPr lvl="0"/>
            <a:r>
              <a:rPr lang="en-US"/>
              <a:t>Edit Master text styles</a:t>
            </a:r>
          </a:p>
        </p:txBody>
      </p:sp>
      <p:sp>
        <p:nvSpPr>
          <p:cNvPr id="28" name="Text Placeholder 14"/>
          <p:cNvSpPr>
            <a:spLocks noGrp="1"/>
          </p:cNvSpPr>
          <p:nvPr>
            <p:ph type="body" sz="quarter" idx="19"/>
          </p:nvPr>
        </p:nvSpPr>
        <p:spPr>
          <a:xfrm>
            <a:off x="930939" y="4173112"/>
            <a:ext cx="6160752" cy="457200"/>
          </a:xfrm>
        </p:spPr>
        <p:txBody>
          <a:bodyPr/>
          <a:lstStyle>
            <a:lvl1pPr marL="0" indent="0">
              <a:buNone/>
              <a:defRPr sz="2400"/>
            </a:lvl1pPr>
            <a:lvl2pPr marL="457200" indent="0">
              <a:buNone/>
              <a:defRPr/>
            </a:lvl2pPr>
            <a:lvl3pPr marL="914400" indent="0">
              <a:buNone/>
              <a:defRPr/>
            </a:lvl3pPr>
            <a:lvl4pPr marL="1371600" indent="0">
              <a:buNone/>
              <a:defRPr/>
            </a:lvl4pPr>
            <a:lvl5pPr marL="1828800" indent="0">
              <a:buNone/>
              <a:defRPr/>
            </a:lvl5pPr>
          </a:lstStyle>
          <a:p>
            <a:pPr lvl="0"/>
            <a:r>
              <a:rPr lang="en-US"/>
              <a:t>Edit Master text styles</a:t>
            </a:r>
          </a:p>
        </p:txBody>
      </p:sp>
      <p:sp>
        <p:nvSpPr>
          <p:cNvPr id="29" name="Text Placeholder 14"/>
          <p:cNvSpPr>
            <a:spLocks noGrp="1"/>
          </p:cNvSpPr>
          <p:nvPr>
            <p:ph type="body" sz="quarter" idx="20"/>
          </p:nvPr>
        </p:nvSpPr>
        <p:spPr>
          <a:xfrm>
            <a:off x="948660" y="5003190"/>
            <a:ext cx="6160752" cy="457200"/>
          </a:xfrm>
        </p:spPr>
        <p:txBody>
          <a:bodyPr/>
          <a:lstStyle>
            <a:lvl1pPr marL="0" indent="0">
              <a:buNone/>
              <a:defRPr sz="2400"/>
            </a:lvl1pPr>
            <a:lvl2pPr marL="457200" indent="0">
              <a:buNone/>
              <a:defRPr/>
            </a:lvl2pPr>
            <a:lvl3pPr marL="914400" indent="0">
              <a:buNone/>
              <a:defRPr/>
            </a:lvl3pPr>
            <a:lvl4pPr marL="1371600" indent="0">
              <a:buNone/>
              <a:defRPr/>
            </a:lvl4pPr>
            <a:lvl5pPr marL="1828800" indent="0">
              <a:buNone/>
              <a:defRPr/>
            </a:lvl5pPr>
          </a:lstStyle>
          <a:p>
            <a:pPr lvl="0"/>
            <a:r>
              <a:rPr lang="en-US"/>
              <a:t>Edit Master text styles</a:t>
            </a:r>
          </a:p>
        </p:txBody>
      </p:sp>
      <p:sp>
        <p:nvSpPr>
          <p:cNvPr id="30" name="Content Placeholder 29"/>
          <p:cNvSpPr>
            <a:spLocks noGrp="1"/>
          </p:cNvSpPr>
          <p:nvPr>
            <p:ph sz="quarter" idx="21"/>
          </p:nvPr>
        </p:nvSpPr>
        <p:spPr>
          <a:xfrm>
            <a:off x="392223" y="1510137"/>
            <a:ext cx="533400" cy="661621"/>
          </a:xfrm>
        </p:spPr>
        <p:txBody>
          <a:bodyPr>
            <a:noAutofit/>
          </a:bodyPr>
          <a:lstStyle>
            <a:lvl1pPr marL="0" indent="0">
              <a:buFontTx/>
              <a:buNone/>
              <a:defRPr sz="800" b="1"/>
            </a:lvl1pPr>
          </a:lstStyle>
          <a:p>
            <a:pPr lvl="0"/>
            <a:r>
              <a:rPr lang="en-US"/>
              <a:t>Edit Master text styles</a:t>
            </a:r>
          </a:p>
        </p:txBody>
      </p:sp>
      <p:sp>
        <p:nvSpPr>
          <p:cNvPr id="31" name="Content Placeholder 29"/>
          <p:cNvSpPr>
            <a:spLocks noGrp="1"/>
          </p:cNvSpPr>
          <p:nvPr>
            <p:ph sz="quarter" idx="22"/>
          </p:nvPr>
        </p:nvSpPr>
        <p:spPr>
          <a:xfrm>
            <a:off x="391927" y="2362200"/>
            <a:ext cx="533696" cy="645375"/>
          </a:xfrm>
        </p:spPr>
        <p:txBody>
          <a:bodyPr/>
          <a:lstStyle>
            <a:lvl1pPr marL="0" indent="0">
              <a:buFontTx/>
              <a:buNone/>
              <a:defRPr sz="800" b="1"/>
            </a:lvl1pPr>
          </a:lstStyle>
          <a:p>
            <a:pPr lvl="0"/>
            <a:r>
              <a:rPr lang="en-US"/>
              <a:t>Edit Master text styles</a:t>
            </a:r>
          </a:p>
        </p:txBody>
      </p:sp>
      <p:sp>
        <p:nvSpPr>
          <p:cNvPr id="32" name="Content Placeholder 29"/>
          <p:cNvSpPr>
            <a:spLocks noGrp="1"/>
          </p:cNvSpPr>
          <p:nvPr>
            <p:ph sz="quarter" idx="23"/>
          </p:nvPr>
        </p:nvSpPr>
        <p:spPr>
          <a:xfrm>
            <a:off x="392223" y="3200400"/>
            <a:ext cx="533400" cy="661621"/>
          </a:xfrm>
        </p:spPr>
        <p:txBody>
          <a:bodyPr/>
          <a:lstStyle>
            <a:lvl1pPr marL="0" indent="0">
              <a:buFontTx/>
              <a:buNone/>
              <a:defRPr sz="800" b="1"/>
            </a:lvl1pPr>
          </a:lstStyle>
          <a:p>
            <a:pPr lvl="0"/>
            <a:r>
              <a:rPr lang="en-US"/>
              <a:t>Edit Master text styles</a:t>
            </a:r>
          </a:p>
        </p:txBody>
      </p:sp>
      <p:sp>
        <p:nvSpPr>
          <p:cNvPr id="33" name="Content Placeholder 29"/>
          <p:cNvSpPr>
            <a:spLocks noGrp="1"/>
          </p:cNvSpPr>
          <p:nvPr>
            <p:ph sz="quarter" idx="24"/>
          </p:nvPr>
        </p:nvSpPr>
        <p:spPr>
          <a:xfrm>
            <a:off x="392223" y="4079024"/>
            <a:ext cx="533400" cy="645375"/>
          </a:xfrm>
        </p:spPr>
        <p:txBody>
          <a:bodyPr/>
          <a:lstStyle>
            <a:lvl1pPr marL="0" indent="0">
              <a:buFontTx/>
              <a:buNone/>
              <a:defRPr sz="800" b="1"/>
            </a:lvl1pPr>
          </a:lstStyle>
          <a:p>
            <a:pPr lvl="0"/>
            <a:r>
              <a:rPr lang="en-US"/>
              <a:t>Edit Master text styles</a:t>
            </a:r>
          </a:p>
        </p:txBody>
      </p:sp>
      <p:sp>
        <p:nvSpPr>
          <p:cNvPr id="34" name="Content Placeholder 29"/>
          <p:cNvSpPr>
            <a:spLocks noGrp="1"/>
          </p:cNvSpPr>
          <p:nvPr>
            <p:ph sz="quarter" idx="25"/>
          </p:nvPr>
        </p:nvSpPr>
        <p:spPr>
          <a:xfrm>
            <a:off x="382181" y="4900978"/>
            <a:ext cx="543442" cy="661621"/>
          </a:xfrm>
        </p:spPr>
        <p:txBody>
          <a:bodyPr/>
          <a:lstStyle>
            <a:lvl1pPr marL="0" indent="0">
              <a:buFontTx/>
              <a:buNone/>
              <a:defRPr sz="800" b="1"/>
            </a:lvl1pPr>
          </a:lstStyle>
          <a:p>
            <a:pPr lvl="0"/>
            <a:r>
              <a:rPr lang="en-US"/>
              <a:t>Edit Master text styles</a:t>
            </a:r>
          </a:p>
        </p:txBody>
      </p:sp>
    </p:spTree>
    <p:extLst>
      <p:ext uri="{BB962C8B-B14F-4D97-AF65-F5344CB8AC3E}">
        <p14:creationId xmlns:p14="http://schemas.microsoft.com/office/powerpoint/2010/main" val="30710275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0" name="Parallelogram 19"/>
          <p:cNvSpPr/>
          <p:nvPr userDrawn="1"/>
        </p:nvSpPr>
        <p:spPr>
          <a:xfrm rot="1005762" flipV="1">
            <a:off x="-456666" y="823761"/>
            <a:ext cx="6165122" cy="2266863"/>
          </a:xfrm>
          <a:custGeom>
            <a:avLst/>
            <a:gdLst>
              <a:gd name="connsiteX0" fmla="*/ 0 w 6387959"/>
              <a:gd name="connsiteY0" fmla="*/ 1608212 h 1608212"/>
              <a:gd name="connsiteX1" fmla="*/ 5328682 w 6387959"/>
              <a:gd name="connsiteY1" fmla="*/ 0 h 1608212"/>
              <a:gd name="connsiteX2" fmla="*/ 6387959 w 6387959"/>
              <a:gd name="connsiteY2" fmla="*/ 0 h 1608212"/>
              <a:gd name="connsiteX3" fmla="*/ 1059277 w 6387959"/>
              <a:gd name="connsiteY3" fmla="*/ 1608212 h 1608212"/>
              <a:gd name="connsiteX4" fmla="*/ 0 w 6387959"/>
              <a:gd name="connsiteY4" fmla="*/ 1608212 h 1608212"/>
              <a:gd name="connsiteX0" fmla="*/ 0 w 6189574"/>
              <a:gd name="connsiteY0" fmla="*/ 1564004 h 1608212"/>
              <a:gd name="connsiteX1" fmla="*/ 5130297 w 6189574"/>
              <a:gd name="connsiteY1" fmla="*/ 0 h 1608212"/>
              <a:gd name="connsiteX2" fmla="*/ 6189574 w 6189574"/>
              <a:gd name="connsiteY2" fmla="*/ 0 h 1608212"/>
              <a:gd name="connsiteX3" fmla="*/ 860892 w 6189574"/>
              <a:gd name="connsiteY3" fmla="*/ 1608212 h 1608212"/>
              <a:gd name="connsiteX4" fmla="*/ 0 w 6189574"/>
              <a:gd name="connsiteY4" fmla="*/ 1564004 h 1608212"/>
              <a:gd name="connsiteX0" fmla="*/ 99742 w 6289316"/>
              <a:gd name="connsiteY0" fmla="*/ 1564004 h 1923698"/>
              <a:gd name="connsiteX1" fmla="*/ 5230039 w 6289316"/>
              <a:gd name="connsiteY1" fmla="*/ 0 h 1923698"/>
              <a:gd name="connsiteX2" fmla="*/ 6289316 w 6289316"/>
              <a:gd name="connsiteY2" fmla="*/ 0 h 1923698"/>
              <a:gd name="connsiteX3" fmla="*/ 0 w 6289316"/>
              <a:gd name="connsiteY3" fmla="*/ 1923698 h 1923698"/>
              <a:gd name="connsiteX4" fmla="*/ 99742 w 6289316"/>
              <a:gd name="connsiteY4" fmla="*/ 1564004 h 1923698"/>
              <a:gd name="connsiteX0" fmla="*/ 99742 w 6289316"/>
              <a:gd name="connsiteY0" fmla="*/ 1773458 h 2133152"/>
              <a:gd name="connsiteX1" fmla="*/ 6041669 w 6289316"/>
              <a:gd name="connsiteY1" fmla="*/ 0 h 2133152"/>
              <a:gd name="connsiteX2" fmla="*/ 6289316 w 6289316"/>
              <a:gd name="connsiteY2" fmla="*/ 209454 h 2133152"/>
              <a:gd name="connsiteX3" fmla="*/ 0 w 6289316"/>
              <a:gd name="connsiteY3" fmla="*/ 2133152 h 2133152"/>
              <a:gd name="connsiteX4" fmla="*/ 99742 w 6289316"/>
              <a:gd name="connsiteY4" fmla="*/ 1773458 h 2133152"/>
              <a:gd name="connsiteX0" fmla="*/ 99742 w 6194868"/>
              <a:gd name="connsiteY0" fmla="*/ 1773458 h 2133152"/>
              <a:gd name="connsiteX1" fmla="*/ 6041669 w 6194868"/>
              <a:gd name="connsiteY1" fmla="*/ 0 h 2133152"/>
              <a:gd name="connsiteX2" fmla="*/ 6194868 w 6194868"/>
              <a:gd name="connsiteY2" fmla="*/ 240751 h 2133152"/>
              <a:gd name="connsiteX3" fmla="*/ 0 w 6194868"/>
              <a:gd name="connsiteY3" fmla="*/ 2133152 h 2133152"/>
              <a:gd name="connsiteX4" fmla="*/ 99742 w 6194868"/>
              <a:gd name="connsiteY4" fmla="*/ 1773458 h 2133152"/>
              <a:gd name="connsiteX0" fmla="*/ 119739 w 6214865"/>
              <a:gd name="connsiteY0" fmla="*/ 1773458 h 2138849"/>
              <a:gd name="connsiteX1" fmla="*/ 6061666 w 6214865"/>
              <a:gd name="connsiteY1" fmla="*/ 0 h 2138849"/>
              <a:gd name="connsiteX2" fmla="*/ 6214865 w 6214865"/>
              <a:gd name="connsiteY2" fmla="*/ 240751 h 2138849"/>
              <a:gd name="connsiteX3" fmla="*/ 0 w 6214865"/>
              <a:gd name="connsiteY3" fmla="*/ 2138849 h 2138849"/>
              <a:gd name="connsiteX4" fmla="*/ 119739 w 6214865"/>
              <a:gd name="connsiteY4" fmla="*/ 1773458 h 21388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14865" h="2138849">
                <a:moveTo>
                  <a:pt x="119739" y="1773458"/>
                </a:moveTo>
                <a:lnTo>
                  <a:pt x="6061666" y="0"/>
                </a:lnTo>
                <a:lnTo>
                  <a:pt x="6214865" y="240751"/>
                </a:lnTo>
                <a:lnTo>
                  <a:pt x="0" y="2138849"/>
                </a:lnTo>
                <a:lnTo>
                  <a:pt x="119739" y="1773458"/>
                </a:lnTo>
                <a:close/>
              </a:path>
            </a:pathLst>
          </a:custGeom>
          <a:solidFill>
            <a:srgbClr val="3F3F3F"/>
          </a:solidFill>
          <a:ln>
            <a:solidFill>
              <a:srgbClr val="4B4B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userDrawn="1"/>
        </p:nvSpPr>
        <p:spPr>
          <a:xfrm>
            <a:off x="5791200" y="-20200"/>
            <a:ext cx="3393041" cy="2797505"/>
          </a:xfrm>
          <a:prstGeom prst="rect">
            <a:avLst/>
          </a:prstGeom>
          <a:solidFill>
            <a:srgbClr val="3F3F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Isosceles Triangle 17"/>
          <p:cNvSpPr/>
          <p:nvPr userDrawn="1"/>
        </p:nvSpPr>
        <p:spPr>
          <a:xfrm rot="16200000">
            <a:off x="5516668" y="3230668"/>
            <a:ext cx="4080696" cy="3173968"/>
          </a:xfrm>
          <a:custGeom>
            <a:avLst/>
            <a:gdLst>
              <a:gd name="connsiteX0" fmla="*/ 0 w 1885950"/>
              <a:gd name="connsiteY0" fmla="*/ 2236498 h 2236498"/>
              <a:gd name="connsiteX1" fmla="*/ 1885950 w 1885950"/>
              <a:gd name="connsiteY1" fmla="*/ 0 h 2236498"/>
              <a:gd name="connsiteX2" fmla="*/ 1885950 w 1885950"/>
              <a:gd name="connsiteY2" fmla="*/ 2236498 h 2236498"/>
              <a:gd name="connsiteX3" fmla="*/ 0 w 1885950"/>
              <a:gd name="connsiteY3" fmla="*/ 2236498 h 2236498"/>
              <a:gd name="connsiteX0" fmla="*/ 0 w 2990355"/>
              <a:gd name="connsiteY0" fmla="*/ 2236498 h 2236498"/>
              <a:gd name="connsiteX1" fmla="*/ 2990355 w 2990355"/>
              <a:gd name="connsiteY1" fmla="*/ 0 h 2236498"/>
              <a:gd name="connsiteX2" fmla="*/ 2990355 w 2990355"/>
              <a:gd name="connsiteY2" fmla="*/ 2236498 h 2236498"/>
              <a:gd name="connsiteX3" fmla="*/ 0 w 2990355"/>
              <a:gd name="connsiteY3" fmla="*/ 2236498 h 2236498"/>
              <a:gd name="connsiteX0" fmla="*/ 0 w 3049735"/>
              <a:gd name="connsiteY0" fmla="*/ 2236500 h 2236500"/>
              <a:gd name="connsiteX1" fmla="*/ 3049735 w 3049735"/>
              <a:gd name="connsiteY1" fmla="*/ 0 h 2236500"/>
              <a:gd name="connsiteX2" fmla="*/ 3049735 w 3049735"/>
              <a:gd name="connsiteY2" fmla="*/ 2236498 h 2236500"/>
              <a:gd name="connsiteX3" fmla="*/ 0 w 3049735"/>
              <a:gd name="connsiteY3" fmla="*/ 2236500 h 2236500"/>
            </a:gdLst>
            <a:ahLst/>
            <a:cxnLst>
              <a:cxn ang="0">
                <a:pos x="connsiteX0" y="connsiteY0"/>
              </a:cxn>
              <a:cxn ang="0">
                <a:pos x="connsiteX1" y="connsiteY1"/>
              </a:cxn>
              <a:cxn ang="0">
                <a:pos x="connsiteX2" y="connsiteY2"/>
              </a:cxn>
              <a:cxn ang="0">
                <a:pos x="connsiteX3" y="connsiteY3"/>
              </a:cxn>
            </a:cxnLst>
            <a:rect l="l" t="t" r="r" b="b"/>
            <a:pathLst>
              <a:path w="3049735" h="2236500">
                <a:moveTo>
                  <a:pt x="0" y="2236500"/>
                </a:moveTo>
                <a:lnTo>
                  <a:pt x="3049735" y="0"/>
                </a:lnTo>
                <a:lnTo>
                  <a:pt x="3049735" y="2236498"/>
                </a:lnTo>
                <a:lnTo>
                  <a:pt x="0" y="2236500"/>
                </a:lnTo>
                <a:close/>
              </a:path>
            </a:pathLst>
          </a:custGeom>
          <a:solidFill>
            <a:srgbClr val="04C3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ight Triangle 16"/>
          <p:cNvSpPr/>
          <p:nvPr userDrawn="1"/>
        </p:nvSpPr>
        <p:spPr>
          <a:xfrm>
            <a:off x="-19716" y="381000"/>
            <a:ext cx="5429916" cy="3684097"/>
          </a:xfrm>
          <a:prstGeom prst="rtTriangl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userDrawn="1"/>
        </p:nvSpPr>
        <p:spPr>
          <a:xfrm>
            <a:off x="-19716" y="4065097"/>
            <a:ext cx="4963680" cy="2820621"/>
          </a:xfrm>
          <a:prstGeom prst="rect">
            <a:avLst/>
          </a:prstGeom>
          <a:solidFill>
            <a:srgbClr val="7EC2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Isosceles Triangle 17"/>
          <p:cNvSpPr/>
          <p:nvPr userDrawn="1"/>
        </p:nvSpPr>
        <p:spPr>
          <a:xfrm flipV="1">
            <a:off x="-19716" y="-20201"/>
            <a:ext cx="7696200" cy="4085297"/>
          </a:xfrm>
          <a:prstGeom prst="triangle">
            <a:avLst>
              <a:gd name="adj" fmla="val 76383"/>
            </a:avLst>
          </a:prstGeom>
          <a:solidFill>
            <a:srgbClr val="4B4B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Isosceles Triangle 10"/>
          <p:cNvSpPr/>
          <p:nvPr userDrawn="1"/>
        </p:nvSpPr>
        <p:spPr>
          <a:xfrm rot="21135326">
            <a:off x="5955793" y="2811056"/>
            <a:ext cx="526985" cy="384677"/>
          </a:xfrm>
          <a:prstGeom prst="triangle">
            <a:avLst>
              <a:gd name="adj" fmla="val 97055"/>
            </a:avLst>
          </a:prstGeom>
          <a:solidFill>
            <a:srgbClr val="04C3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Isosceles Triangle 12"/>
          <p:cNvSpPr/>
          <p:nvPr userDrawn="1"/>
        </p:nvSpPr>
        <p:spPr>
          <a:xfrm>
            <a:off x="1371600" y="2777306"/>
            <a:ext cx="7822166" cy="4108412"/>
          </a:xfrm>
          <a:prstGeom prst="triangle">
            <a:avLst>
              <a:gd name="adj" fmla="val 64663"/>
            </a:avLst>
          </a:prstGeom>
          <a:solidFill>
            <a:srgbClr val="04B8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Isosceles Triangle 16"/>
          <p:cNvSpPr/>
          <p:nvPr userDrawn="1"/>
        </p:nvSpPr>
        <p:spPr>
          <a:xfrm rot="19852538">
            <a:off x="-609600" y="3472284"/>
            <a:ext cx="3659262" cy="1577940"/>
          </a:xfrm>
          <a:custGeom>
            <a:avLst/>
            <a:gdLst>
              <a:gd name="connsiteX0" fmla="*/ 0 w 3522030"/>
              <a:gd name="connsiteY0" fmla="*/ 1577940 h 1577940"/>
              <a:gd name="connsiteX1" fmla="*/ 694157 w 3522030"/>
              <a:gd name="connsiteY1" fmla="*/ 0 h 1577940"/>
              <a:gd name="connsiteX2" fmla="*/ 3522030 w 3522030"/>
              <a:gd name="connsiteY2" fmla="*/ 1577940 h 1577940"/>
              <a:gd name="connsiteX3" fmla="*/ 0 w 3522030"/>
              <a:gd name="connsiteY3" fmla="*/ 1577940 h 1577940"/>
              <a:gd name="connsiteX0" fmla="*/ 0 w 3659262"/>
              <a:gd name="connsiteY0" fmla="*/ 1555857 h 1577940"/>
              <a:gd name="connsiteX1" fmla="*/ 831389 w 3659262"/>
              <a:gd name="connsiteY1" fmla="*/ 0 h 1577940"/>
              <a:gd name="connsiteX2" fmla="*/ 3659262 w 3659262"/>
              <a:gd name="connsiteY2" fmla="*/ 1577940 h 1577940"/>
              <a:gd name="connsiteX3" fmla="*/ 0 w 3659262"/>
              <a:gd name="connsiteY3" fmla="*/ 1555857 h 1577940"/>
            </a:gdLst>
            <a:ahLst/>
            <a:cxnLst>
              <a:cxn ang="0">
                <a:pos x="connsiteX0" y="connsiteY0"/>
              </a:cxn>
              <a:cxn ang="0">
                <a:pos x="connsiteX1" y="connsiteY1"/>
              </a:cxn>
              <a:cxn ang="0">
                <a:pos x="connsiteX2" y="connsiteY2"/>
              </a:cxn>
              <a:cxn ang="0">
                <a:pos x="connsiteX3" y="connsiteY3"/>
              </a:cxn>
            </a:cxnLst>
            <a:rect l="l" t="t" r="r" b="b"/>
            <a:pathLst>
              <a:path w="3659262" h="1577940">
                <a:moveTo>
                  <a:pt x="0" y="1555857"/>
                </a:moveTo>
                <a:lnTo>
                  <a:pt x="831389" y="0"/>
                </a:lnTo>
                <a:lnTo>
                  <a:pt x="3659262" y="1577940"/>
                </a:lnTo>
                <a:lnTo>
                  <a:pt x="0" y="1555857"/>
                </a:lnTo>
                <a:close/>
              </a:path>
            </a:pathLst>
          </a:cu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userDrawn="1"/>
        </p:nvSpPr>
        <p:spPr>
          <a:xfrm>
            <a:off x="-19716" y="4035400"/>
            <a:ext cx="9203171" cy="17046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22313" y="4480592"/>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14042" y="2971800"/>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1DF96D8-41C4-4472-B9EF-E2D2DCBF5928}" type="datetimeFigureOut">
              <a:rPr lang="en-US" smtClean="0"/>
              <a:t>6/22/2018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8EDA3B-7CC4-4CBB-87A2-3561D0DA2650}" type="slidenum">
              <a:rPr lang="en-US" smtClean="0"/>
              <a:t>‹#›</a:t>
            </a:fld>
            <a:endParaRPr lang="en-US"/>
          </a:p>
        </p:txBody>
      </p:sp>
      <p:sp>
        <p:nvSpPr>
          <p:cNvPr id="21" name="Rectangle 20"/>
          <p:cNvSpPr/>
          <p:nvPr userDrawn="1"/>
        </p:nvSpPr>
        <p:spPr>
          <a:xfrm>
            <a:off x="-53235" y="3930968"/>
            <a:ext cx="9236690" cy="208864"/>
          </a:xfrm>
          <a:prstGeom prst="rect">
            <a:avLst/>
          </a:prstGeom>
          <a:solidFill>
            <a:srgbClr val="000000">
              <a:alpha val="2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userDrawn="1"/>
        </p:nvSpPr>
        <p:spPr>
          <a:xfrm>
            <a:off x="-53236" y="5658661"/>
            <a:ext cx="9238097" cy="208864"/>
          </a:xfrm>
          <a:prstGeom prst="rect">
            <a:avLst/>
          </a:prstGeom>
          <a:solidFill>
            <a:srgbClr val="000000">
              <a:alpha val="2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252808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1DF96D8-41C4-4472-B9EF-E2D2DCBF5928}" type="datetimeFigureOut">
              <a:rPr lang="en-US" smtClean="0"/>
              <a:t>6/22/2018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8EDA3B-7CC4-4CBB-87A2-3561D0DA2650}" type="slidenum">
              <a:rPr lang="en-US" smtClean="0"/>
              <a:t>‹#›</a:t>
            </a:fld>
            <a:endParaRPr lang="en-US"/>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25" y="5581952"/>
            <a:ext cx="9144000" cy="1276048"/>
          </a:xfrm>
          <a:prstGeom prst="rect">
            <a:avLst/>
          </a:prstGeom>
        </p:spPr>
      </p:pic>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213375" y="6120270"/>
            <a:ext cx="1778225" cy="661530"/>
          </a:xfrm>
          <a:prstGeom prst="rect">
            <a:avLst/>
          </a:prstGeom>
        </p:spPr>
      </p:pic>
    </p:spTree>
    <p:extLst>
      <p:ext uri="{BB962C8B-B14F-4D97-AF65-F5344CB8AC3E}">
        <p14:creationId xmlns:p14="http://schemas.microsoft.com/office/powerpoint/2010/main" val="17006311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1DF96D8-41C4-4472-B9EF-E2D2DCBF5928}" type="datetimeFigureOut">
              <a:rPr lang="en-US" smtClean="0"/>
              <a:t>6/22/2018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18EDA3B-7CC4-4CBB-87A2-3561D0DA2650}" type="slidenum">
              <a:rPr lang="en-US" smtClean="0"/>
              <a:t>‹#›</a:t>
            </a:fld>
            <a:endParaRPr lang="en-US"/>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5581952"/>
            <a:ext cx="9144000" cy="1276048"/>
          </a:xfrm>
          <a:prstGeom prst="rect">
            <a:avLst/>
          </a:prstGeom>
        </p:spPr>
      </p:pic>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213375" y="6120270"/>
            <a:ext cx="1778225" cy="661530"/>
          </a:xfrm>
          <a:prstGeom prst="rect">
            <a:avLst/>
          </a:prstGeom>
        </p:spPr>
      </p:pic>
    </p:spTree>
    <p:extLst>
      <p:ext uri="{BB962C8B-B14F-4D97-AF65-F5344CB8AC3E}">
        <p14:creationId xmlns:p14="http://schemas.microsoft.com/office/powerpoint/2010/main" val="16638522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17" name="Parallelogram 16"/>
          <p:cNvSpPr/>
          <p:nvPr userDrawn="1"/>
        </p:nvSpPr>
        <p:spPr>
          <a:xfrm rot="19244907">
            <a:off x="2588579" y="1812657"/>
            <a:ext cx="6675959" cy="326232"/>
          </a:xfrm>
          <a:custGeom>
            <a:avLst/>
            <a:gdLst>
              <a:gd name="connsiteX0" fmla="*/ 0 w 6740013"/>
              <a:gd name="connsiteY0" fmla="*/ 318227 h 318227"/>
              <a:gd name="connsiteX1" fmla="*/ 79557 w 6740013"/>
              <a:gd name="connsiteY1" fmla="*/ 0 h 318227"/>
              <a:gd name="connsiteX2" fmla="*/ 6740013 w 6740013"/>
              <a:gd name="connsiteY2" fmla="*/ 0 h 318227"/>
              <a:gd name="connsiteX3" fmla="*/ 6660456 w 6740013"/>
              <a:gd name="connsiteY3" fmla="*/ 318227 h 318227"/>
              <a:gd name="connsiteX4" fmla="*/ 0 w 6740013"/>
              <a:gd name="connsiteY4" fmla="*/ 318227 h 318227"/>
              <a:gd name="connsiteX0" fmla="*/ 0 w 6740013"/>
              <a:gd name="connsiteY0" fmla="*/ 318227 h 334677"/>
              <a:gd name="connsiteX1" fmla="*/ 79557 w 6740013"/>
              <a:gd name="connsiteY1" fmla="*/ 0 h 334677"/>
              <a:gd name="connsiteX2" fmla="*/ 6740013 w 6740013"/>
              <a:gd name="connsiteY2" fmla="*/ 0 h 334677"/>
              <a:gd name="connsiteX3" fmla="*/ 6709042 w 6740013"/>
              <a:gd name="connsiteY3" fmla="*/ 334677 h 334677"/>
              <a:gd name="connsiteX4" fmla="*/ 0 w 6740013"/>
              <a:gd name="connsiteY4" fmla="*/ 318227 h 334677"/>
              <a:gd name="connsiteX0" fmla="*/ 0 w 6709042"/>
              <a:gd name="connsiteY0" fmla="*/ 318227 h 334677"/>
              <a:gd name="connsiteX1" fmla="*/ 79557 w 6709042"/>
              <a:gd name="connsiteY1" fmla="*/ 0 h 334677"/>
              <a:gd name="connsiteX2" fmla="*/ 6592440 w 6709042"/>
              <a:gd name="connsiteY2" fmla="*/ 99426 h 334677"/>
              <a:gd name="connsiteX3" fmla="*/ 6709042 w 6709042"/>
              <a:gd name="connsiteY3" fmla="*/ 334677 h 334677"/>
              <a:gd name="connsiteX4" fmla="*/ 0 w 6709042"/>
              <a:gd name="connsiteY4" fmla="*/ 318227 h 334677"/>
              <a:gd name="connsiteX0" fmla="*/ 0 w 6709042"/>
              <a:gd name="connsiteY0" fmla="*/ 318227 h 334677"/>
              <a:gd name="connsiteX1" fmla="*/ 79557 w 6709042"/>
              <a:gd name="connsiteY1" fmla="*/ 0 h 334677"/>
              <a:gd name="connsiteX2" fmla="*/ 6560451 w 6709042"/>
              <a:gd name="connsiteY2" fmla="*/ 122208 h 334677"/>
              <a:gd name="connsiteX3" fmla="*/ 6709042 w 6709042"/>
              <a:gd name="connsiteY3" fmla="*/ 334677 h 334677"/>
              <a:gd name="connsiteX4" fmla="*/ 0 w 6709042"/>
              <a:gd name="connsiteY4" fmla="*/ 318227 h 334677"/>
              <a:gd name="connsiteX0" fmla="*/ 0 w 6709042"/>
              <a:gd name="connsiteY0" fmla="*/ 318227 h 334677"/>
              <a:gd name="connsiteX1" fmla="*/ 79557 w 6709042"/>
              <a:gd name="connsiteY1" fmla="*/ 0 h 334677"/>
              <a:gd name="connsiteX2" fmla="*/ 6570714 w 6709042"/>
              <a:gd name="connsiteY2" fmla="*/ 80865 h 334677"/>
              <a:gd name="connsiteX3" fmla="*/ 6709042 w 6709042"/>
              <a:gd name="connsiteY3" fmla="*/ 334677 h 334677"/>
              <a:gd name="connsiteX4" fmla="*/ 0 w 6709042"/>
              <a:gd name="connsiteY4" fmla="*/ 318227 h 334677"/>
              <a:gd name="connsiteX0" fmla="*/ 0 w 6755516"/>
              <a:gd name="connsiteY0" fmla="*/ 318227 h 324268"/>
              <a:gd name="connsiteX1" fmla="*/ 79557 w 6755516"/>
              <a:gd name="connsiteY1" fmla="*/ 0 h 324268"/>
              <a:gd name="connsiteX2" fmla="*/ 6570714 w 6755516"/>
              <a:gd name="connsiteY2" fmla="*/ 80865 h 324268"/>
              <a:gd name="connsiteX3" fmla="*/ 6755516 w 6755516"/>
              <a:gd name="connsiteY3" fmla="*/ 324268 h 324268"/>
              <a:gd name="connsiteX4" fmla="*/ 0 w 6755516"/>
              <a:gd name="connsiteY4" fmla="*/ 318227 h 324268"/>
              <a:gd name="connsiteX0" fmla="*/ 76458 w 6675959"/>
              <a:gd name="connsiteY0" fmla="*/ 326232 h 326232"/>
              <a:gd name="connsiteX1" fmla="*/ 0 w 6675959"/>
              <a:gd name="connsiteY1" fmla="*/ 0 h 326232"/>
              <a:gd name="connsiteX2" fmla="*/ 6491157 w 6675959"/>
              <a:gd name="connsiteY2" fmla="*/ 80865 h 326232"/>
              <a:gd name="connsiteX3" fmla="*/ 6675959 w 6675959"/>
              <a:gd name="connsiteY3" fmla="*/ 324268 h 326232"/>
              <a:gd name="connsiteX4" fmla="*/ 76458 w 6675959"/>
              <a:gd name="connsiteY4" fmla="*/ 326232 h 3262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75959" h="326232">
                <a:moveTo>
                  <a:pt x="76458" y="326232"/>
                </a:moveTo>
                <a:lnTo>
                  <a:pt x="0" y="0"/>
                </a:lnTo>
                <a:lnTo>
                  <a:pt x="6491157" y="80865"/>
                </a:lnTo>
                <a:lnTo>
                  <a:pt x="6675959" y="324268"/>
                </a:lnTo>
                <a:lnTo>
                  <a:pt x="76458" y="326232"/>
                </a:lnTo>
                <a:close/>
              </a:path>
            </a:pathLst>
          </a:cu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Isosceles Triangle 7"/>
          <p:cNvSpPr/>
          <p:nvPr userDrawn="1"/>
        </p:nvSpPr>
        <p:spPr>
          <a:xfrm rot="19390560">
            <a:off x="-2731803" y="-1340343"/>
            <a:ext cx="10766687" cy="5579964"/>
          </a:xfrm>
          <a:custGeom>
            <a:avLst/>
            <a:gdLst>
              <a:gd name="connsiteX0" fmla="*/ 0 w 10120256"/>
              <a:gd name="connsiteY0" fmla="*/ 5334294 h 5334294"/>
              <a:gd name="connsiteX1" fmla="*/ 4146674 w 10120256"/>
              <a:gd name="connsiteY1" fmla="*/ 0 h 5334294"/>
              <a:gd name="connsiteX2" fmla="*/ 10120256 w 10120256"/>
              <a:gd name="connsiteY2" fmla="*/ 5334294 h 5334294"/>
              <a:gd name="connsiteX3" fmla="*/ 0 w 10120256"/>
              <a:gd name="connsiteY3" fmla="*/ 5334294 h 5334294"/>
              <a:gd name="connsiteX0" fmla="*/ 0 w 10993144"/>
              <a:gd name="connsiteY0" fmla="*/ 5334294 h 5334294"/>
              <a:gd name="connsiteX1" fmla="*/ 4146674 w 10993144"/>
              <a:gd name="connsiteY1" fmla="*/ 0 h 5334294"/>
              <a:gd name="connsiteX2" fmla="*/ 10993144 w 10993144"/>
              <a:gd name="connsiteY2" fmla="*/ 4623911 h 5334294"/>
              <a:gd name="connsiteX3" fmla="*/ 0 w 10993144"/>
              <a:gd name="connsiteY3" fmla="*/ 5334294 h 5334294"/>
              <a:gd name="connsiteX0" fmla="*/ 0 w 10993144"/>
              <a:gd name="connsiteY0" fmla="*/ 5667473 h 5667473"/>
              <a:gd name="connsiteX1" fmla="*/ 4362042 w 10993144"/>
              <a:gd name="connsiteY1" fmla="*/ 0 h 5667473"/>
              <a:gd name="connsiteX2" fmla="*/ 10993144 w 10993144"/>
              <a:gd name="connsiteY2" fmla="*/ 4957090 h 5667473"/>
              <a:gd name="connsiteX3" fmla="*/ 0 w 10993144"/>
              <a:gd name="connsiteY3" fmla="*/ 5667473 h 5667473"/>
              <a:gd name="connsiteX0" fmla="*/ 0 w 10788482"/>
              <a:gd name="connsiteY0" fmla="*/ 5599070 h 5599070"/>
              <a:gd name="connsiteX1" fmla="*/ 4157380 w 10788482"/>
              <a:gd name="connsiteY1" fmla="*/ 0 h 5599070"/>
              <a:gd name="connsiteX2" fmla="*/ 10788482 w 10788482"/>
              <a:gd name="connsiteY2" fmla="*/ 4957090 h 5599070"/>
              <a:gd name="connsiteX3" fmla="*/ 0 w 10788482"/>
              <a:gd name="connsiteY3" fmla="*/ 5599070 h 5599070"/>
              <a:gd name="connsiteX0" fmla="*/ 0 w 10788482"/>
              <a:gd name="connsiteY0" fmla="*/ 5555425 h 5555425"/>
              <a:gd name="connsiteX1" fmla="*/ 4192899 w 10788482"/>
              <a:gd name="connsiteY1" fmla="*/ 0 h 5555425"/>
              <a:gd name="connsiteX2" fmla="*/ 10788482 w 10788482"/>
              <a:gd name="connsiteY2" fmla="*/ 4913445 h 5555425"/>
              <a:gd name="connsiteX3" fmla="*/ 0 w 10788482"/>
              <a:gd name="connsiteY3" fmla="*/ 5555425 h 5555425"/>
              <a:gd name="connsiteX0" fmla="*/ 0 w 10788482"/>
              <a:gd name="connsiteY0" fmla="*/ 5579964 h 5579964"/>
              <a:gd name="connsiteX1" fmla="*/ 4160125 w 10788482"/>
              <a:gd name="connsiteY1" fmla="*/ 0 h 5579964"/>
              <a:gd name="connsiteX2" fmla="*/ 10788482 w 10788482"/>
              <a:gd name="connsiteY2" fmla="*/ 4937984 h 5579964"/>
              <a:gd name="connsiteX3" fmla="*/ 0 w 10788482"/>
              <a:gd name="connsiteY3" fmla="*/ 5579964 h 5579964"/>
              <a:gd name="connsiteX0" fmla="*/ 0 w 10766687"/>
              <a:gd name="connsiteY0" fmla="*/ 5579964 h 5579964"/>
              <a:gd name="connsiteX1" fmla="*/ 4160125 w 10766687"/>
              <a:gd name="connsiteY1" fmla="*/ 0 h 5579964"/>
              <a:gd name="connsiteX2" fmla="*/ 10766687 w 10766687"/>
              <a:gd name="connsiteY2" fmla="*/ 4989862 h 5579964"/>
              <a:gd name="connsiteX3" fmla="*/ 0 w 10766687"/>
              <a:gd name="connsiteY3" fmla="*/ 5579964 h 5579964"/>
            </a:gdLst>
            <a:ahLst/>
            <a:cxnLst>
              <a:cxn ang="0">
                <a:pos x="connsiteX0" y="connsiteY0"/>
              </a:cxn>
              <a:cxn ang="0">
                <a:pos x="connsiteX1" y="connsiteY1"/>
              </a:cxn>
              <a:cxn ang="0">
                <a:pos x="connsiteX2" y="connsiteY2"/>
              </a:cxn>
              <a:cxn ang="0">
                <a:pos x="connsiteX3" y="connsiteY3"/>
              </a:cxn>
            </a:cxnLst>
            <a:rect l="l" t="t" r="r" b="b"/>
            <a:pathLst>
              <a:path w="10766687" h="5579964">
                <a:moveTo>
                  <a:pt x="0" y="5579964"/>
                </a:moveTo>
                <a:lnTo>
                  <a:pt x="4160125" y="0"/>
                </a:lnTo>
                <a:lnTo>
                  <a:pt x="10766687" y="4989862"/>
                </a:lnTo>
                <a:lnTo>
                  <a:pt x="0" y="5579964"/>
                </a:lnTo>
                <a:close/>
              </a:path>
            </a:pathLst>
          </a:custGeom>
          <a:solidFill>
            <a:srgbClr val="7EC2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24400" y="3255521"/>
            <a:ext cx="4419600" cy="11430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1DF96D8-41C4-4472-B9EF-E2D2DCBF5928}" type="datetimeFigureOut">
              <a:rPr lang="en-US" smtClean="0"/>
              <a:t>6/22/2018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18EDA3B-7CC4-4CBB-87A2-3561D0DA2650}" type="slidenum">
              <a:rPr lang="en-US" smtClean="0"/>
              <a:t>‹#›</a:t>
            </a:fld>
            <a:endParaRPr lang="en-US"/>
          </a:p>
        </p:txBody>
      </p:sp>
      <p:pic>
        <p:nvPicPr>
          <p:cNvPr id="6" name="Picture 5"/>
          <p:cNvPicPr>
            <a:picLocks noChangeAspect="1"/>
          </p:cNvPicPr>
          <p:nvPr userDrawn="1"/>
        </p:nvPicPr>
        <p:blipFill rotWithShape="1">
          <a:blip r:embed="rId2" cstate="print">
            <a:extLst>
              <a:ext uri="{28A0092B-C50C-407E-A947-70E740481C1C}">
                <a14:useLocalDpi xmlns:a14="http://schemas.microsoft.com/office/drawing/2010/main" val="0"/>
              </a:ext>
            </a:extLst>
          </a:blip>
          <a:srcRect l="52170" t="66776" r="6060" b="7570"/>
          <a:stretch/>
        </p:blipFill>
        <p:spPr>
          <a:xfrm>
            <a:off x="7848600" y="7162800"/>
            <a:ext cx="4018986" cy="2468435"/>
          </a:xfrm>
          <a:prstGeom prst="rect">
            <a:avLst/>
          </a:prstGeom>
        </p:spPr>
      </p:pic>
      <p:sp>
        <p:nvSpPr>
          <p:cNvPr id="7" name="Isosceles Triangle 6"/>
          <p:cNvSpPr/>
          <p:nvPr userDrawn="1"/>
        </p:nvSpPr>
        <p:spPr>
          <a:xfrm>
            <a:off x="0" y="1797132"/>
            <a:ext cx="7467600" cy="5060868"/>
          </a:xfrm>
          <a:prstGeom prst="triangle">
            <a:avLst>
              <a:gd name="adj" fmla="val 0"/>
            </a:avLst>
          </a:prstGeom>
          <a:solidFill>
            <a:srgbClr val="04B8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Parallelogram 8"/>
          <p:cNvSpPr/>
          <p:nvPr userDrawn="1"/>
        </p:nvSpPr>
        <p:spPr>
          <a:xfrm rot="6665387">
            <a:off x="696305" y="-326919"/>
            <a:ext cx="2452639" cy="5089127"/>
          </a:xfrm>
          <a:custGeom>
            <a:avLst/>
            <a:gdLst>
              <a:gd name="connsiteX0" fmla="*/ 0 w 2286000"/>
              <a:gd name="connsiteY0" fmla="*/ 4307478 h 4307478"/>
              <a:gd name="connsiteX1" fmla="*/ 986729 w 2286000"/>
              <a:gd name="connsiteY1" fmla="*/ 0 h 4307478"/>
              <a:gd name="connsiteX2" fmla="*/ 2286000 w 2286000"/>
              <a:gd name="connsiteY2" fmla="*/ 0 h 4307478"/>
              <a:gd name="connsiteX3" fmla="*/ 1299271 w 2286000"/>
              <a:gd name="connsiteY3" fmla="*/ 4307478 h 4307478"/>
              <a:gd name="connsiteX4" fmla="*/ 0 w 2286000"/>
              <a:gd name="connsiteY4" fmla="*/ 4307478 h 4307478"/>
              <a:gd name="connsiteX0" fmla="*/ 0 w 2145767"/>
              <a:gd name="connsiteY0" fmla="*/ 4307478 h 4307478"/>
              <a:gd name="connsiteX1" fmla="*/ 986729 w 2145767"/>
              <a:gd name="connsiteY1" fmla="*/ 0 h 4307478"/>
              <a:gd name="connsiteX2" fmla="*/ 2145767 w 2145767"/>
              <a:gd name="connsiteY2" fmla="*/ 645103 h 4307478"/>
              <a:gd name="connsiteX3" fmla="*/ 1299271 w 2145767"/>
              <a:gd name="connsiteY3" fmla="*/ 4307478 h 4307478"/>
              <a:gd name="connsiteX4" fmla="*/ 0 w 2145767"/>
              <a:gd name="connsiteY4" fmla="*/ 4307478 h 4307478"/>
              <a:gd name="connsiteX0" fmla="*/ 0 w 2178998"/>
              <a:gd name="connsiteY0" fmla="*/ 4307478 h 4307478"/>
              <a:gd name="connsiteX1" fmla="*/ 986729 w 2178998"/>
              <a:gd name="connsiteY1" fmla="*/ 0 h 4307478"/>
              <a:gd name="connsiteX2" fmla="*/ 2178998 w 2178998"/>
              <a:gd name="connsiteY2" fmla="*/ 265704 h 4307478"/>
              <a:gd name="connsiteX3" fmla="*/ 1299271 w 2178998"/>
              <a:gd name="connsiteY3" fmla="*/ 4307478 h 4307478"/>
              <a:gd name="connsiteX4" fmla="*/ 0 w 2178998"/>
              <a:gd name="connsiteY4" fmla="*/ 4307478 h 4307478"/>
              <a:gd name="connsiteX0" fmla="*/ 0 w 2178998"/>
              <a:gd name="connsiteY0" fmla="*/ 4543220 h 4543220"/>
              <a:gd name="connsiteX1" fmla="*/ 1210025 w 2178998"/>
              <a:gd name="connsiteY1" fmla="*/ 0 h 4543220"/>
              <a:gd name="connsiteX2" fmla="*/ 2178998 w 2178998"/>
              <a:gd name="connsiteY2" fmla="*/ 501446 h 4543220"/>
              <a:gd name="connsiteX3" fmla="*/ 1299271 w 2178998"/>
              <a:gd name="connsiteY3" fmla="*/ 4543220 h 4543220"/>
              <a:gd name="connsiteX4" fmla="*/ 0 w 2178998"/>
              <a:gd name="connsiteY4" fmla="*/ 4543220 h 4543220"/>
              <a:gd name="connsiteX0" fmla="*/ 0 w 2178998"/>
              <a:gd name="connsiteY0" fmla="*/ 4543220 h 4543220"/>
              <a:gd name="connsiteX1" fmla="*/ 1210025 w 2178998"/>
              <a:gd name="connsiteY1" fmla="*/ 0 h 4543220"/>
              <a:gd name="connsiteX2" fmla="*/ 2178998 w 2178998"/>
              <a:gd name="connsiteY2" fmla="*/ 501446 h 4543220"/>
              <a:gd name="connsiteX3" fmla="*/ 1294714 w 2178998"/>
              <a:gd name="connsiteY3" fmla="*/ 4492608 h 4543220"/>
              <a:gd name="connsiteX4" fmla="*/ 0 w 2178998"/>
              <a:gd name="connsiteY4" fmla="*/ 4543220 h 4543220"/>
              <a:gd name="connsiteX0" fmla="*/ 0 w 2452639"/>
              <a:gd name="connsiteY0" fmla="*/ 5075186 h 5075186"/>
              <a:gd name="connsiteX1" fmla="*/ 1483666 w 2452639"/>
              <a:gd name="connsiteY1" fmla="*/ 0 h 5075186"/>
              <a:gd name="connsiteX2" fmla="*/ 2452639 w 2452639"/>
              <a:gd name="connsiteY2" fmla="*/ 501446 h 5075186"/>
              <a:gd name="connsiteX3" fmla="*/ 1568355 w 2452639"/>
              <a:gd name="connsiteY3" fmla="*/ 4492608 h 5075186"/>
              <a:gd name="connsiteX4" fmla="*/ 0 w 2452639"/>
              <a:gd name="connsiteY4" fmla="*/ 5075186 h 5075186"/>
              <a:gd name="connsiteX0" fmla="*/ 0 w 2452639"/>
              <a:gd name="connsiteY0" fmla="*/ 5075186 h 5075186"/>
              <a:gd name="connsiteX1" fmla="*/ 1483666 w 2452639"/>
              <a:gd name="connsiteY1" fmla="*/ 0 h 5075186"/>
              <a:gd name="connsiteX2" fmla="*/ 2452639 w 2452639"/>
              <a:gd name="connsiteY2" fmla="*/ 501446 h 5075186"/>
              <a:gd name="connsiteX3" fmla="*/ 1530770 w 2452639"/>
              <a:gd name="connsiteY3" fmla="*/ 4492142 h 5075186"/>
              <a:gd name="connsiteX4" fmla="*/ 0 w 2452639"/>
              <a:gd name="connsiteY4" fmla="*/ 5075186 h 5075186"/>
              <a:gd name="connsiteX0" fmla="*/ 0 w 2452639"/>
              <a:gd name="connsiteY0" fmla="*/ 5075186 h 5089127"/>
              <a:gd name="connsiteX1" fmla="*/ 1483666 w 2452639"/>
              <a:gd name="connsiteY1" fmla="*/ 0 h 5089127"/>
              <a:gd name="connsiteX2" fmla="*/ 2452639 w 2452639"/>
              <a:gd name="connsiteY2" fmla="*/ 501446 h 5089127"/>
              <a:gd name="connsiteX3" fmla="*/ 1530770 w 2452639"/>
              <a:gd name="connsiteY3" fmla="*/ 4492142 h 5089127"/>
              <a:gd name="connsiteX4" fmla="*/ 10363 w 2452639"/>
              <a:gd name="connsiteY4" fmla="*/ 5089127 h 5089127"/>
              <a:gd name="connsiteX5" fmla="*/ 0 w 2452639"/>
              <a:gd name="connsiteY5" fmla="*/ 5075186 h 5089127"/>
              <a:gd name="connsiteX0" fmla="*/ 0 w 2452639"/>
              <a:gd name="connsiteY0" fmla="*/ 5075186 h 5089127"/>
              <a:gd name="connsiteX1" fmla="*/ 1483666 w 2452639"/>
              <a:gd name="connsiteY1" fmla="*/ 0 h 5089127"/>
              <a:gd name="connsiteX2" fmla="*/ 2452639 w 2452639"/>
              <a:gd name="connsiteY2" fmla="*/ 501446 h 5089127"/>
              <a:gd name="connsiteX3" fmla="*/ 1530770 w 2452639"/>
              <a:gd name="connsiteY3" fmla="*/ 4492142 h 5089127"/>
              <a:gd name="connsiteX4" fmla="*/ 10363 w 2452639"/>
              <a:gd name="connsiteY4" fmla="*/ 5089127 h 5089127"/>
              <a:gd name="connsiteX5" fmla="*/ 0 w 2452639"/>
              <a:gd name="connsiteY5" fmla="*/ 5075186 h 5089127"/>
              <a:gd name="connsiteX0" fmla="*/ 0 w 2452639"/>
              <a:gd name="connsiteY0" fmla="*/ 5075186 h 5089127"/>
              <a:gd name="connsiteX1" fmla="*/ 1483666 w 2452639"/>
              <a:gd name="connsiteY1" fmla="*/ 0 h 5089127"/>
              <a:gd name="connsiteX2" fmla="*/ 2452639 w 2452639"/>
              <a:gd name="connsiteY2" fmla="*/ 501446 h 5089127"/>
              <a:gd name="connsiteX3" fmla="*/ 1538305 w 2452639"/>
              <a:gd name="connsiteY3" fmla="*/ 4511681 h 5089127"/>
              <a:gd name="connsiteX4" fmla="*/ 10363 w 2452639"/>
              <a:gd name="connsiteY4" fmla="*/ 5089127 h 5089127"/>
              <a:gd name="connsiteX5" fmla="*/ 0 w 2452639"/>
              <a:gd name="connsiteY5" fmla="*/ 5075186 h 5089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52639" h="5089127">
                <a:moveTo>
                  <a:pt x="0" y="5075186"/>
                </a:moveTo>
                <a:lnTo>
                  <a:pt x="1483666" y="0"/>
                </a:lnTo>
                <a:lnTo>
                  <a:pt x="2452639" y="501446"/>
                </a:lnTo>
                <a:lnTo>
                  <a:pt x="1538305" y="4511681"/>
                </a:lnTo>
                <a:lnTo>
                  <a:pt x="10363" y="5089127"/>
                </a:lnTo>
                <a:lnTo>
                  <a:pt x="0" y="5075186"/>
                </a:lnTo>
                <a:close/>
              </a:path>
            </a:pathLst>
          </a:custGeom>
          <a:solidFill>
            <a:srgbClr val="000000">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Parallelogram 8"/>
          <p:cNvSpPr/>
          <p:nvPr userDrawn="1"/>
        </p:nvSpPr>
        <p:spPr>
          <a:xfrm rot="7146366">
            <a:off x="1383302" y="543408"/>
            <a:ext cx="739129" cy="4412746"/>
          </a:xfrm>
          <a:custGeom>
            <a:avLst/>
            <a:gdLst>
              <a:gd name="connsiteX0" fmla="*/ 0 w 2286000"/>
              <a:gd name="connsiteY0" fmla="*/ 4307478 h 4307478"/>
              <a:gd name="connsiteX1" fmla="*/ 986729 w 2286000"/>
              <a:gd name="connsiteY1" fmla="*/ 0 h 4307478"/>
              <a:gd name="connsiteX2" fmla="*/ 2286000 w 2286000"/>
              <a:gd name="connsiteY2" fmla="*/ 0 h 4307478"/>
              <a:gd name="connsiteX3" fmla="*/ 1299271 w 2286000"/>
              <a:gd name="connsiteY3" fmla="*/ 4307478 h 4307478"/>
              <a:gd name="connsiteX4" fmla="*/ 0 w 2286000"/>
              <a:gd name="connsiteY4" fmla="*/ 4307478 h 4307478"/>
              <a:gd name="connsiteX0" fmla="*/ 0 w 2145767"/>
              <a:gd name="connsiteY0" fmla="*/ 4307478 h 4307478"/>
              <a:gd name="connsiteX1" fmla="*/ 986729 w 2145767"/>
              <a:gd name="connsiteY1" fmla="*/ 0 h 4307478"/>
              <a:gd name="connsiteX2" fmla="*/ 2145767 w 2145767"/>
              <a:gd name="connsiteY2" fmla="*/ 645103 h 4307478"/>
              <a:gd name="connsiteX3" fmla="*/ 1299271 w 2145767"/>
              <a:gd name="connsiteY3" fmla="*/ 4307478 h 4307478"/>
              <a:gd name="connsiteX4" fmla="*/ 0 w 2145767"/>
              <a:gd name="connsiteY4" fmla="*/ 4307478 h 4307478"/>
              <a:gd name="connsiteX0" fmla="*/ 0 w 2178998"/>
              <a:gd name="connsiteY0" fmla="*/ 4307478 h 4307478"/>
              <a:gd name="connsiteX1" fmla="*/ 986729 w 2178998"/>
              <a:gd name="connsiteY1" fmla="*/ 0 h 4307478"/>
              <a:gd name="connsiteX2" fmla="*/ 2178998 w 2178998"/>
              <a:gd name="connsiteY2" fmla="*/ 265704 h 4307478"/>
              <a:gd name="connsiteX3" fmla="*/ 1299271 w 2178998"/>
              <a:gd name="connsiteY3" fmla="*/ 4307478 h 4307478"/>
              <a:gd name="connsiteX4" fmla="*/ 0 w 2178998"/>
              <a:gd name="connsiteY4" fmla="*/ 4307478 h 4307478"/>
              <a:gd name="connsiteX0" fmla="*/ 0 w 2178998"/>
              <a:gd name="connsiteY0" fmla="*/ 4543220 h 4543220"/>
              <a:gd name="connsiteX1" fmla="*/ 1210025 w 2178998"/>
              <a:gd name="connsiteY1" fmla="*/ 0 h 4543220"/>
              <a:gd name="connsiteX2" fmla="*/ 2178998 w 2178998"/>
              <a:gd name="connsiteY2" fmla="*/ 501446 h 4543220"/>
              <a:gd name="connsiteX3" fmla="*/ 1299271 w 2178998"/>
              <a:gd name="connsiteY3" fmla="*/ 4543220 h 4543220"/>
              <a:gd name="connsiteX4" fmla="*/ 0 w 2178998"/>
              <a:gd name="connsiteY4" fmla="*/ 4543220 h 4543220"/>
              <a:gd name="connsiteX0" fmla="*/ 0 w 2178998"/>
              <a:gd name="connsiteY0" fmla="*/ 4543220 h 4543220"/>
              <a:gd name="connsiteX1" fmla="*/ 1210025 w 2178998"/>
              <a:gd name="connsiteY1" fmla="*/ 0 h 4543220"/>
              <a:gd name="connsiteX2" fmla="*/ 2178998 w 2178998"/>
              <a:gd name="connsiteY2" fmla="*/ 501446 h 4543220"/>
              <a:gd name="connsiteX3" fmla="*/ 1294714 w 2178998"/>
              <a:gd name="connsiteY3" fmla="*/ 4492608 h 4543220"/>
              <a:gd name="connsiteX4" fmla="*/ 0 w 2178998"/>
              <a:gd name="connsiteY4" fmla="*/ 4543220 h 4543220"/>
              <a:gd name="connsiteX0" fmla="*/ 0 w 2452639"/>
              <a:gd name="connsiteY0" fmla="*/ 5075186 h 5075186"/>
              <a:gd name="connsiteX1" fmla="*/ 1483666 w 2452639"/>
              <a:gd name="connsiteY1" fmla="*/ 0 h 5075186"/>
              <a:gd name="connsiteX2" fmla="*/ 2452639 w 2452639"/>
              <a:gd name="connsiteY2" fmla="*/ 501446 h 5075186"/>
              <a:gd name="connsiteX3" fmla="*/ 1568355 w 2452639"/>
              <a:gd name="connsiteY3" fmla="*/ 4492608 h 5075186"/>
              <a:gd name="connsiteX4" fmla="*/ 0 w 2452639"/>
              <a:gd name="connsiteY4" fmla="*/ 5075186 h 5075186"/>
              <a:gd name="connsiteX0" fmla="*/ 0 w 2664933"/>
              <a:gd name="connsiteY0" fmla="*/ 5075186 h 5075186"/>
              <a:gd name="connsiteX1" fmla="*/ 1483666 w 2664933"/>
              <a:gd name="connsiteY1" fmla="*/ 0 h 5075186"/>
              <a:gd name="connsiteX2" fmla="*/ 2664934 w 2664933"/>
              <a:gd name="connsiteY2" fmla="*/ 498678 h 5075186"/>
              <a:gd name="connsiteX3" fmla="*/ 1568355 w 2664933"/>
              <a:gd name="connsiteY3" fmla="*/ 4492608 h 5075186"/>
              <a:gd name="connsiteX4" fmla="*/ 0 w 2664933"/>
              <a:gd name="connsiteY4" fmla="*/ 5075186 h 5075186"/>
              <a:gd name="connsiteX0" fmla="*/ 0 w 2664933"/>
              <a:gd name="connsiteY0" fmla="*/ 4692787 h 4692787"/>
              <a:gd name="connsiteX1" fmla="*/ 1392535 w 2664933"/>
              <a:gd name="connsiteY1" fmla="*/ 0 h 4692787"/>
              <a:gd name="connsiteX2" fmla="*/ 2664934 w 2664933"/>
              <a:gd name="connsiteY2" fmla="*/ 116279 h 4692787"/>
              <a:gd name="connsiteX3" fmla="*/ 1568355 w 2664933"/>
              <a:gd name="connsiteY3" fmla="*/ 4110209 h 4692787"/>
              <a:gd name="connsiteX4" fmla="*/ 0 w 2664933"/>
              <a:gd name="connsiteY4" fmla="*/ 4692787 h 4692787"/>
              <a:gd name="connsiteX0" fmla="*/ 1 w 2515792"/>
              <a:gd name="connsiteY0" fmla="*/ 4412746 h 4412746"/>
              <a:gd name="connsiteX1" fmla="*/ 1243394 w 2515792"/>
              <a:gd name="connsiteY1" fmla="*/ 0 h 4412746"/>
              <a:gd name="connsiteX2" fmla="*/ 2515793 w 2515792"/>
              <a:gd name="connsiteY2" fmla="*/ 116279 h 4412746"/>
              <a:gd name="connsiteX3" fmla="*/ 1419214 w 2515792"/>
              <a:gd name="connsiteY3" fmla="*/ 4110209 h 4412746"/>
              <a:gd name="connsiteX4" fmla="*/ 1 w 2515792"/>
              <a:gd name="connsiteY4" fmla="*/ 4412746 h 4412746"/>
              <a:gd name="connsiteX0" fmla="*/ 1 w 2515792"/>
              <a:gd name="connsiteY0" fmla="*/ 4412746 h 4412746"/>
              <a:gd name="connsiteX1" fmla="*/ 1243394 w 2515792"/>
              <a:gd name="connsiteY1" fmla="*/ 0 h 4412746"/>
              <a:gd name="connsiteX2" fmla="*/ 2515793 w 2515792"/>
              <a:gd name="connsiteY2" fmla="*/ 116279 h 4412746"/>
              <a:gd name="connsiteX3" fmla="*/ 1440191 w 2515792"/>
              <a:gd name="connsiteY3" fmla="*/ 4178678 h 4412746"/>
              <a:gd name="connsiteX4" fmla="*/ 1 w 2515792"/>
              <a:gd name="connsiteY4" fmla="*/ 4412746 h 4412746"/>
              <a:gd name="connsiteX0" fmla="*/ 1 w 2515792"/>
              <a:gd name="connsiteY0" fmla="*/ 4412746 h 4412746"/>
              <a:gd name="connsiteX1" fmla="*/ 1243394 w 2515792"/>
              <a:gd name="connsiteY1" fmla="*/ 0 h 4412746"/>
              <a:gd name="connsiteX2" fmla="*/ 2515793 w 2515792"/>
              <a:gd name="connsiteY2" fmla="*/ 116279 h 4412746"/>
              <a:gd name="connsiteX3" fmla="*/ 1343246 w 2515792"/>
              <a:gd name="connsiteY3" fmla="*/ 4170568 h 4412746"/>
              <a:gd name="connsiteX4" fmla="*/ 1 w 2515792"/>
              <a:gd name="connsiteY4" fmla="*/ 4412746 h 4412746"/>
              <a:gd name="connsiteX0" fmla="*/ 1 w 2515792"/>
              <a:gd name="connsiteY0" fmla="*/ 4412746 h 4412746"/>
              <a:gd name="connsiteX1" fmla="*/ 1243394 w 2515792"/>
              <a:gd name="connsiteY1" fmla="*/ 0 h 4412746"/>
              <a:gd name="connsiteX2" fmla="*/ 2515793 w 2515792"/>
              <a:gd name="connsiteY2" fmla="*/ 116279 h 4412746"/>
              <a:gd name="connsiteX3" fmla="*/ 1327198 w 2515792"/>
              <a:gd name="connsiteY3" fmla="*/ 4205149 h 4412746"/>
              <a:gd name="connsiteX4" fmla="*/ 1 w 2515792"/>
              <a:gd name="connsiteY4" fmla="*/ 4412746 h 4412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15792" h="4412746">
                <a:moveTo>
                  <a:pt x="1" y="4412746"/>
                </a:moveTo>
                <a:lnTo>
                  <a:pt x="1243394" y="0"/>
                </a:lnTo>
                <a:lnTo>
                  <a:pt x="2515793" y="116279"/>
                </a:lnTo>
                <a:lnTo>
                  <a:pt x="1327198" y="4205149"/>
                </a:lnTo>
                <a:lnTo>
                  <a:pt x="1" y="4412746"/>
                </a:lnTo>
                <a:close/>
              </a:path>
            </a:pathLst>
          </a:custGeom>
          <a:solidFill>
            <a:srgbClr val="000000">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Parallelogram 8"/>
          <p:cNvSpPr/>
          <p:nvPr userDrawn="1"/>
        </p:nvSpPr>
        <p:spPr>
          <a:xfrm rot="14934613" flipH="1">
            <a:off x="2567540" y="3489386"/>
            <a:ext cx="2676310" cy="6564232"/>
          </a:xfrm>
          <a:custGeom>
            <a:avLst/>
            <a:gdLst>
              <a:gd name="connsiteX0" fmla="*/ 0 w 2452639"/>
              <a:gd name="connsiteY0" fmla="*/ 6423789 h 6423789"/>
              <a:gd name="connsiteX1" fmla="*/ 0 w 2452639"/>
              <a:gd name="connsiteY1" fmla="*/ 0 h 6423789"/>
              <a:gd name="connsiteX2" fmla="*/ 2452639 w 2452639"/>
              <a:gd name="connsiteY2" fmla="*/ 6423789 h 6423789"/>
              <a:gd name="connsiteX3" fmla="*/ 0 w 2452639"/>
              <a:gd name="connsiteY3" fmla="*/ 6423789 h 6423789"/>
              <a:gd name="connsiteX0" fmla="*/ 0 w 2645016"/>
              <a:gd name="connsiteY0" fmla="*/ 4743016 h 6423789"/>
              <a:gd name="connsiteX1" fmla="*/ 192377 w 2645016"/>
              <a:gd name="connsiteY1" fmla="*/ 0 h 6423789"/>
              <a:gd name="connsiteX2" fmla="*/ 2645016 w 2645016"/>
              <a:gd name="connsiteY2" fmla="*/ 6423789 h 6423789"/>
              <a:gd name="connsiteX3" fmla="*/ 0 w 2645016"/>
              <a:gd name="connsiteY3" fmla="*/ 4743016 h 6423789"/>
              <a:gd name="connsiteX0" fmla="*/ 0 w 2664992"/>
              <a:gd name="connsiteY0" fmla="*/ 4743016 h 6564232"/>
              <a:gd name="connsiteX1" fmla="*/ 192377 w 2664992"/>
              <a:gd name="connsiteY1" fmla="*/ 0 h 6564232"/>
              <a:gd name="connsiteX2" fmla="*/ 2664992 w 2664992"/>
              <a:gd name="connsiteY2" fmla="*/ 6564232 h 6564232"/>
              <a:gd name="connsiteX3" fmla="*/ 0 w 2664992"/>
              <a:gd name="connsiteY3" fmla="*/ 4743016 h 6564232"/>
              <a:gd name="connsiteX0" fmla="*/ 0 w 2676310"/>
              <a:gd name="connsiteY0" fmla="*/ 4743016 h 6564232"/>
              <a:gd name="connsiteX1" fmla="*/ 192377 w 2676310"/>
              <a:gd name="connsiteY1" fmla="*/ 0 h 6564232"/>
              <a:gd name="connsiteX2" fmla="*/ 2676310 w 2676310"/>
              <a:gd name="connsiteY2" fmla="*/ 6511482 h 6564232"/>
              <a:gd name="connsiteX3" fmla="*/ 2664992 w 2676310"/>
              <a:gd name="connsiteY3" fmla="*/ 6564232 h 6564232"/>
              <a:gd name="connsiteX4" fmla="*/ 0 w 2676310"/>
              <a:gd name="connsiteY4" fmla="*/ 4743016 h 65642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76310" h="6564232">
                <a:moveTo>
                  <a:pt x="0" y="4743016"/>
                </a:moveTo>
                <a:lnTo>
                  <a:pt x="192377" y="0"/>
                </a:lnTo>
                <a:cubicBezTo>
                  <a:pt x="1017048" y="2171769"/>
                  <a:pt x="1851639" y="4339713"/>
                  <a:pt x="2676310" y="6511482"/>
                </a:cubicBezTo>
                <a:lnTo>
                  <a:pt x="2664992" y="6564232"/>
                </a:lnTo>
                <a:lnTo>
                  <a:pt x="0" y="4743016"/>
                </a:lnTo>
                <a:close/>
              </a:path>
            </a:pathLst>
          </a:custGeom>
          <a:solidFill>
            <a:srgbClr val="000000">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userDrawn="1"/>
        </p:nvSpPr>
        <p:spPr>
          <a:xfrm>
            <a:off x="3276600" y="4379188"/>
            <a:ext cx="2133600" cy="2131761"/>
          </a:xfrm>
          <a:prstGeom prst="ellipse">
            <a:avLst/>
          </a:prstGeom>
          <a:solidFill>
            <a:schemeClr val="bg1"/>
          </a:solidFill>
          <a:ln w="127000">
            <a:solidFill>
              <a:srgbClr val="0F0F0F">
                <a:alpha val="14902"/>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p:cNvSpPr/>
          <p:nvPr userDrawn="1"/>
        </p:nvSpPr>
        <p:spPr>
          <a:xfrm>
            <a:off x="4732647" y="465668"/>
            <a:ext cx="2665225" cy="2662928"/>
          </a:xfrm>
          <a:prstGeom prst="ellipse">
            <a:avLst/>
          </a:prstGeom>
          <a:solidFill>
            <a:schemeClr val="bg1"/>
          </a:solidFill>
          <a:ln w="127000">
            <a:solidFill>
              <a:srgbClr val="0F0F0F">
                <a:alpha val="14902"/>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userDrawn="1"/>
        </p:nvSpPr>
        <p:spPr>
          <a:xfrm>
            <a:off x="548066" y="2435269"/>
            <a:ext cx="2133600" cy="2131761"/>
          </a:xfrm>
          <a:prstGeom prst="ellipse">
            <a:avLst/>
          </a:prstGeom>
          <a:solidFill>
            <a:schemeClr val="bg1"/>
          </a:solidFill>
          <a:ln w="127000">
            <a:solidFill>
              <a:srgbClr val="0F0F0F">
                <a:alpha val="14902"/>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6200" y="6120270"/>
            <a:ext cx="1778225" cy="661530"/>
          </a:xfrm>
          <a:prstGeom prst="rect">
            <a:avLst/>
          </a:prstGeom>
        </p:spPr>
      </p:pic>
    </p:spTree>
    <p:extLst>
      <p:ext uri="{BB962C8B-B14F-4D97-AF65-F5344CB8AC3E}">
        <p14:creationId xmlns:p14="http://schemas.microsoft.com/office/powerpoint/2010/main" val="28218989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DF96D8-41C4-4472-B9EF-E2D2DCBF5928}" type="datetimeFigureOut">
              <a:rPr lang="en-US" smtClean="0"/>
              <a:t>6/22/2018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18EDA3B-7CC4-4CBB-87A2-3561D0DA2650}" type="slidenum">
              <a:rPr lang="en-US" smtClean="0"/>
              <a:t>‹#›</a:t>
            </a:fld>
            <a:endParaRPr lang="en-US"/>
          </a:p>
        </p:txBody>
      </p:sp>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7252" y="5610527"/>
            <a:ext cx="9161252" cy="1276048"/>
          </a:xfrm>
          <a:prstGeom prst="rect">
            <a:avLst/>
          </a:prstGeom>
        </p:spPr>
      </p:pic>
      <p:pic>
        <p:nvPicPr>
          <p:cNvPr id="6" name="Picture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213375" y="6120270"/>
            <a:ext cx="1778225" cy="661530"/>
          </a:xfrm>
          <a:prstGeom prst="rect">
            <a:avLst/>
          </a:prstGeom>
        </p:spPr>
      </p:pic>
    </p:spTree>
    <p:extLst>
      <p:ext uri="{BB962C8B-B14F-4D97-AF65-F5344CB8AC3E}">
        <p14:creationId xmlns:p14="http://schemas.microsoft.com/office/powerpoint/2010/main" val="19238004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21DF96D8-41C4-4472-B9EF-E2D2DCBF5928}" type="datetimeFigureOut">
              <a:rPr lang="en-US" smtClean="0"/>
              <a:t>6/22/2018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8EDA3B-7CC4-4CBB-87A2-3561D0DA2650}" type="slidenum">
              <a:rPr lang="en-US" smtClean="0"/>
              <a:t>‹#›</a:t>
            </a:fld>
            <a:endParaRPr lang="en-US"/>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7252" y="5600643"/>
            <a:ext cx="9161252" cy="1276048"/>
          </a:xfrm>
          <a:prstGeom prst="rect">
            <a:avLst/>
          </a:prstGeom>
        </p:spPr>
      </p:pic>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213375" y="6120270"/>
            <a:ext cx="1778225" cy="661530"/>
          </a:xfrm>
          <a:prstGeom prst="rect">
            <a:avLst/>
          </a:prstGeom>
        </p:spPr>
      </p:pic>
    </p:spTree>
    <p:extLst>
      <p:ext uri="{BB962C8B-B14F-4D97-AF65-F5344CB8AC3E}">
        <p14:creationId xmlns:p14="http://schemas.microsoft.com/office/powerpoint/2010/main" val="1055806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21DF96D8-41C4-4472-B9EF-E2D2DCBF5928}" type="datetimeFigureOut">
              <a:rPr lang="en-US" smtClean="0"/>
              <a:t>6/22/2018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8EDA3B-7CC4-4CBB-87A2-3561D0DA2650}" type="slidenum">
              <a:rPr lang="en-US" smtClean="0"/>
              <a:t>‹#›</a:t>
            </a:fld>
            <a:endParaRPr lang="en-US"/>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26" y="5581952"/>
            <a:ext cx="9153525" cy="1276048"/>
          </a:xfrm>
          <a:prstGeom prst="rect">
            <a:avLst/>
          </a:prstGeom>
        </p:spPr>
      </p:pic>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213375" y="6120270"/>
            <a:ext cx="1778225" cy="661530"/>
          </a:xfrm>
          <a:prstGeom prst="rect">
            <a:avLst/>
          </a:prstGeom>
        </p:spPr>
      </p:pic>
    </p:spTree>
    <p:extLst>
      <p:ext uri="{BB962C8B-B14F-4D97-AF65-F5344CB8AC3E}">
        <p14:creationId xmlns:p14="http://schemas.microsoft.com/office/powerpoint/2010/main" val="36794242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1DF96D8-41C4-4472-B9EF-E2D2DCBF5928}" type="datetimeFigureOut">
              <a:rPr lang="en-US" smtClean="0"/>
              <a:t>6/22/2018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8EDA3B-7CC4-4CBB-87A2-3561D0DA2650}" type="slidenum">
              <a:rPr lang="en-US" smtClean="0"/>
              <a:t>‹#›</a:t>
            </a:fld>
            <a:endParaRPr lang="en-US"/>
          </a:p>
        </p:txBody>
      </p:sp>
    </p:spTree>
    <p:extLst>
      <p:ext uri="{BB962C8B-B14F-4D97-AF65-F5344CB8AC3E}">
        <p14:creationId xmlns:p14="http://schemas.microsoft.com/office/powerpoint/2010/main" val="54193391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1DF96D8-41C4-4472-B9EF-E2D2DCBF5928}" type="datetimeFigureOut">
              <a:rPr lang="en-US" smtClean="0"/>
              <a:t>6/22/2018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8EDA3B-7CC4-4CBB-87A2-3561D0DA2650}" type="slidenum">
              <a:rPr lang="en-US" smtClean="0"/>
              <a:t>‹#›</a:t>
            </a:fld>
            <a:endParaRPr lang="en-US"/>
          </a:p>
        </p:txBody>
      </p:sp>
    </p:spTree>
    <p:extLst>
      <p:ext uri="{BB962C8B-B14F-4D97-AF65-F5344CB8AC3E}">
        <p14:creationId xmlns:p14="http://schemas.microsoft.com/office/powerpoint/2010/main" val="5681449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D72A0AC-2AF6-4D56-8579-58167DFE0228}" type="datetimeFigureOut">
              <a:rPr lang="en-US" smtClean="0"/>
              <a:t>6/22/2018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B571A8-0BBE-4F92-8784-BDE5F2AD1DA0}" type="slidenum">
              <a:rPr lang="en-US" smtClean="0"/>
              <a:t>‹#›</a:t>
            </a:fld>
            <a:endParaRPr lang="en-US"/>
          </a:p>
        </p:txBody>
      </p:sp>
    </p:spTree>
    <p:extLst>
      <p:ext uri="{BB962C8B-B14F-4D97-AF65-F5344CB8AC3E}">
        <p14:creationId xmlns:p14="http://schemas.microsoft.com/office/powerpoint/2010/main" val="17980000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a:t>Click to edit Master title style</a:t>
            </a:r>
          </a:p>
        </p:txBody>
      </p:sp>
      <p:sp>
        <p:nvSpPr>
          <p:cNvPr id="3" name="Chart Placeholder 2"/>
          <p:cNvSpPr>
            <a:spLocks noGrp="1"/>
          </p:cNvSpPr>
          <p:nvPr>
            <p:ph type="chart" idx="1"/>
          </p:nvPr>
        </p:nvSpPr>
        <p:spPr>
          <a:xfrm>
            <a:off x="457200" y="1600200"/>
            <a:ext cx="8229600" cy="4525963"/>
          </a:xfrm>
        </p:spPr>
        <p:txBody>
          <a:bodyPr/>
          <a:lstStyle/>
          <a:p>
            <a:pPr lvl="0"/>
            <a:endParaRPr lang="en-US" noProof="0"/>
          </a:p>
        </p:txBody>
      </p:sp>
      <p:sp>
        <p:nvSpPr>
          <p:cNvPr id="4" name="Rectangle 69"/>
          <p:cNvSpPr>
            <a:spLocks noGrp="1" noChangeArrowheads="1"/>
          </p:cNvSpPr>
          <p:nvPr>
            <p:ph type="dt" sz="half" idx="10"/>
          </p:nvPr>
        </p:nvSpPr>
        <p:spPr>
          <a:ln/>
        </p:spPr>
        <p:txBody>
          <a:bodyPr/>
          <a:lstStyle>
            <a:lvl1pPr>
              <a:defRPr/>
            </a:lvl1pPr>
          </a:lstStyle>
          <a:p>
            <a:pPr>
              <a:defRPr/>
            </a:pPr>
            <a:endParaRPr lang="en-US"/>
          </a:p>
        </p:txBody>
      </p:sp>
      <p:sp>
        <p:nvSpPr>
          <p:cNvPr id="5" name="Rectangle 70"/>
          <p:cNvSpPr>
            <a:spLocks noGrp="1" noChangeArrowheads="1"/>
          </p:cNvSpPr>
          <p:nvPr>
            <p:ph type="ftr" sz="quarter" idx="11"/>
          </p:nvPr>
        </p:nvSpPr>
        <p:spPr>
          <a:ln/>
        </p:spPr>
        <p:txBody>
          <a:bodyPr/>
          <a:lstStyle>
            <a:lvl1pPr>
              <a:defRPr/>
            </a:lvl1pPr>
          </a:lstStyle>
          <a:p>
            <a:pPr>
              <a:defRPr/>
            </a:pPr>
            <a:endParaRPr lang="en-US"/>
          </a:p>
        </p:txBody>
      </p:sp>
      <p:sp>
        <p:nvSpPr>
          <p:cNvPr id="6" name="Rectangle 71"/>
          <p:cNvSpPr>
            <a:spLocks noGrp="1" noChangeArrowheads="1"/>
          </p:cNvSpPr>
          <p:nvPr>
            <p:ph type="sldNum" sz="quarter" idx="12"/>
          </p:nvPr>
        </p:nvSpPr>
        <p:spPr>
          <a:ln/>
        </p:spPr>
        <p:txBody>
          <a:bodyPr/>
          <a:lstStyle>
            <a:lvl1pPr>
              <a:defRPr/>
            </a:lvl1pPr>
          </a:lstStyle>
          <a:p>
            <a:pPr>
              <a:defRPr/>
            </a:pPr>
            <a:fld id="{B0BAFCA8-AF8F-463B-AD9C-3B906973D5D3}" type="slidenum">
              <a:rPr lang="en-US"/>
              <a:pPr>
                <a:defRPr/>
              </a:pPr>
              <a:t>‹#›</a:t>
            </a:fld>
            <a:endParaRPr lang="en-US"/>
          </a:p>
        </p:txBody>
      </p:sp>
    </p:spTree>
    <p:extLst>
      <p:ext uri="{BB962C8B-B14F-4D97-AF65-F5344CB8AC3E}">
        <p14:creationId xmlns:p14="http://schemas.microsoft.com/office/powerpoint/2010/main" val="22659915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1"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1DF96D8-41C4-4472-B9EF-E2D2DCBF5928}" type="datetimeFigureOut">
              <a:rPr lang="en-US" smtClean="0"/>
              <a:t>6/22/2018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8EDA3B-7CC4-4CBB-87A2-3561D0DA2650}" type="slidenum">
              <a:rPr lang="en-US" smtClean="0"/>
              <a:t>‹#›</a:t>
            </a:fld>
            <a:endParaRPr lang="en-US"/>
          </a:p>
        </p:txBody>
      </p:sp>
    </p:spTree>
    <p:extLst>
      <p:ext uri="{BB962C8B-B14F-4D97-AF65-F5344CB8AC3E}">
        <p14:creationId xmlns:p14="http://schemas.microsoft.com/office/powerpoint/2010/main" val="896306959"/>
      </p:ext>
    </p:extLst>
  </p:cSld>
  <p:clrMap bg1="lt1" tx1="dk1" bg2="lt2" tx2="dk2" accent1="accent1" accent2="accent2" accent3="accent3" accent4="accent4" accent5="accent5" accent6="accent6" hlink="hlink" folHlink="folHlink"/>
  <p:sldLayoutIdLst>
    <p:sldLayoutId id="2147483649" r:id="rId1"/>
    <p:sldLayoutId id="2147483667" r:id="rId2"/>
    <p:sldLayoutId id="2147483668" r:id="rId3"/>
    <p:sldLayoutId id="2147483650" r:id="rId4"/>
    <p:sldLayoutId id="2147483660" r:id="rId5"/>
    <p:sldLayoutId id="2147483664" r:id="rId6"/>
    <p:sldLayoutId id="2147483661" r:id="rId7"/>
    <p:sldLayoutId id="2147483662" r:id="rId8"/>
    <p:sldLayoutId id="2147483666" r:id="rId9"/>
    <p:sldLayoutId id="2147483651" r:id="rId10"/>
    <p:sldLayoutId id="2147483652" r:id="rId11"/>
    <p:sldLayoutId id="2147483653" r:id="rId12"/>
    <p:sldLayoutId id="2147483654" r:id="rId13"/>
    <p:sldLayoutId id="2147483655" r:id="rId14"/>
    <p:sldLayoutId id="2147483656" r:id="rId15"/>
    <p:sldLayoutId id="2147483657" r:id="rId16"/>
    <p:sldLayoutId id="2147483658" r:id="rId17"/>
    <p:sldLayoutId id="2147483659" r:id="rId18"/>
    <p:sldLayoutId id="2147483669" r:id="rId19"/>
    <p:sldLayoutId id="2147483670" r:id="rId20"/>
  </p:sldLayoutIdLst>
  <p:txStyles>
    <p:titleStyle>
      <a:lvl1pPr algn="ctr" defTabSz="914400" rtl="0" eaLnBrk="1" latinLnBrk="0" hangingPunct="1">
        <a:spcBef>
          <a:spcPct val="0"/>
        </a:spcBef>
        <a:buNone/>
        <a:defRPr sz="4400" b="1" kern="1200">
          <a:solidFill>
            <a:schemeClr val="tx1">
              <a:lumMod val="75000"/>
              <a:lumOff val="25000"/>
            </a:schemeClr>
          </a:solidFill>
          <a:latin typeface="Century Gothic" panose="020B0502020202020204" pitchFamily="34" charset="0"/>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Century Gothic" panose="020B0502020202020204" pitchFamily="34"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Century Gothic" panose="020B0502020202020204" pitchFamily="34" charset="0"/>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Century Gothic" panose="020B0502020202020204" pitchFamily="34"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Century Gothic" panose="020B0502020202020204" pitchFamily="34"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Century Gothic" panose="020B0502020202020204" pitchFamily="34"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1DF96D8-41C4-4472-B9EF-E2D2DCBF5928}" type="datetimeFigureOut">
              <a:rPr lang="en-US" smtClean="0">
                <a:solidFill>
                  <a:prstClr val="black">
                    <a:tint val="75000"/>
                  </a:prstClr>
                </a:solidFill>
              </a:rPr>
              <a:pPr/>
              <a:t>6/22/2018</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8EDA3B-7CC4-4CBB-87A2-3561D0DA265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93439152"/>
      </p:ext>
    </p:extLst>
  </p:cSld>
  <p:clrMap bg1="lt1" tx1="dk1" bg2="lt2" tx2="dk2" accent1="accent1" accent2="accent2" accent3="accent3" accent4="accent4" accent5="accent5" accent6="accent6" hlink="hlink" folHlink="folHlink"/>
  <p:txStyles>
    <p:titleStyle>
      <a:lvl1pPr algn="ctr" defTabSz="914400" rtl="0" eaLnBrk="1" latinLnBrk="0" hangingPunct="1">
        <a:spcBef>
          <a:spcPct val="0"/>
        </a:spcBef>
        <a:buNone/>
        <a:defRPr sz="4400" b="1" kern="1200">
          <a:solidFill>
            <a:schemeClr val="tx1">
              <a:lumMod val="75000"/>
              <a:lumOff val="25000"/>
            </a:schemeClr>
          </a:solidFill>
          <a:latin typeface="Century Gothic" panose="020B0502020202020204" pitchFamily="34" charset="0"/>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Century Gothic" panose="020B0502020202020204" pitchFamily="34"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Century Gothic" panose="020B0502020202020204" pitchFamily="34" charset="0"/>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Century Gothic" panose="020B0502020202020204" pitchFamily="34"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Century Gothic" panose="020B0502020202020204" pitchFamily="34"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Century Gothic" panose="020B0502020202020204" pitchFamily="34"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1DF96D8-41C4-4472-B9EF-E2D2DCBF5928}" type="datetimeFigureOut">
              <a:rPr lang="en-US" smtClean="0">
                <a:solidFill>
                  <a:prstClr val="black">
                    <a:tint val="75000"/>
                  </a:prstClr>
                </a:solidFill>
              </a:rPr>
              <a:pPr/>
              <a:t>6/22/2018</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8EDA3B-7CC4-4CBB-87A2-3561D0DA265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27939556"/>
      </p:ext>
    </p:extLst>
  </p:cSld>
  <p:clrMap bg1="lt1" tx1="dk1" bg2="lt2" tx2="dk2" accent1="accent1" accent2="accent2" accent3="accent3" accent4="accent4" accent5="accent5" accent6="accent6" hlink="hlink" folHlink="folHlink"/>
  <p:txStyles>
    <p:titleStyle>
      <a:lvl1pPr algn="ctr" defTabSz="914400" rtl="0" eaLnBrk="1" latinLnBrk="0" hangingPunct="1">
        <a:spcBef>
          <a:spcPct val="0"/>
        </a:spcBef>
        <a:buNone/>
        <a:defRPr sz="4400" b="1" kern="1200">
          <a:solidFill>
            <a:schemeClr val="tx1">
              <a:lumMod val="75000"/>
              <a:lumOff val="25000"/>
            </a:schemeClr>
          </a:solidFill>
          <a:latin typeface="Century Gothic" panose="020B0502020202020204" pitchFamily="34" charset="0"/>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Century Gothic" panose="020B0502020202020204" pitchFamily="34"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Century Gothic" panose="020B0502020202020204" pitchFamily="34" charset="0"/>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Century Gothic" panose="020B0502020202020204" pitchFamily="34"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Century Gothic" panose="020B0502020202020204" pitchFamily="34"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Century Gothic" panose="020B0502020202020204" pitchFamily="34"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9.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9.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5.png"/><Relationship Id="rId1" Type="http://schemas.openxmlformats.org/officeDocument/2006/relationships/slideLayout" Target="../slideLayouts/slideLayout19.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16.emf"/></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17.emf"/></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81200"/>
            <a:ext cx="7772400" cy="2381250"/>
          </a:xfrm>
        </p:spPr>
        <p:txBody>
          <a:bodyPr>
            <a:normAutofit/>
          </a:bodyPr>
          <a:lstStyle/>
          <a:p>
            <a:r>
              <a:rPr lang="en-US" sz="4000" dirty="0">
                <a:latin typeface="+mj-lt"/>
              </a:rPr>
              <a:t>ADEQ Approaches to the Assessment Methodology</a:t>
            </a:r>
          </a:p>
        </p:txBody>
      </p:sp>
      <p:sp>
        <p:nvSpPr>
          <p:cNvPr id="3" name="Subtitle 2"/>
          <p:cNvSpPr>
            <a:spLocks noGrp="1"/>
          </p:cNvSpPr>
          <p:nvPr>
            <p:ph type="subTitle" idx="1"/>
          </p:nvPr>
        </p:nvSpPr>
        <p:spPr>
          <a:xfrm>
            <a:off x="762000" y="4419600"/>
            <a:ext cx="7772400" cy="762000"/>
          </a:xfrm>
        </p:spPr>
        <p:txBody>
          <a:bodyPr>
            <a:normAutofit fontScale="70000" lnSpcReduction="20000"/>
          </a:bodyPr>
          <a:lstStyle/>
          <a:p>
            <a:r>
              <a:rPr lang="en-US" dirty="0"/>
              <a:t>NPS Annual Stakeholder Meeting</a:t>
            </a:r>
          </a:p>
          <a:p>
            <a:r>
              <a:rPr lang="en-US" dirty="0"/>
              <a:t>September 27, 2017 </a:t>
            </a:r>
          </a:p>
        </p:txBody>
      </p:sp>
    </p:spTree>
    <p:extLst>
      <p:ext uri="{BB962C8B-B14F-4D97-AF65-F5344CB8AC3E}">
        <p14:creationId xmlns:p14="http://schemas.microsoft.com/office/powerpoint/2010/main" val="17908258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tx1"/>
                </a:solidFill>
                <a:latin typeface="+mj-lt"/>
              </a:rPr>
              <a:t>Overview</a:t>
            </a:r>
          </a:p>
        </p:txBody>
      </p:sp>
      <p:sp>
        <p:nvSpPr>
          <p:cNvPr id="3" name="Content Placeholder 2"/>
          <p:cNvSpPr>
            <a:spLocks noGrp="1"/>
          </p:cNvSpPr>
          <p:nvPr>
            <p:ph sz="quarter" idx="13"/>
          </p:nvPr>
        </p:nvSpPr>
        <p:spPr/>
        <p:txBody>
          <a:bodyPr/>
          <a:lstStyle/>
          <a:p>
            <a:endParaRPr lang="en-US" dirty="0">
              <a:latin typeface="+mj-lt"/>
            </a:endParaRPr>
          </a:p>
          <a:p>
            <a:r>
              <a:rPr lang="en-US" dirty="0">
                <a:latin typeface="+mj-lt"/>
              </a:rPr>
              <a:t>Process of assessing Waters of the State</a:t>
            </a:r>
          </a:p>
          <a:p>
            <a:r>
              <a:rPr lang="en-US" dirty="0">
                <a:latin typeface="+mj-lt"/>
              </a:rPr>
              <a:t>State of the Waters </a:t>
            </a:r>
          </a:p>
          <a:p>
            <a:r>
              <a:rPr lang="en-US" dirty="0">
                <a:latin typeface="+mj-lt"/>
              </a:rPr>
              <a:t>Public Participation opportunities </a:t>
            </a:r>
          </a:p>
        </p:txBody>
      </p:sp>
    </p:spTree>
    <p:extLst>
      <p:ext uri="{BB962C8B-B14F-4D97-AF65-F5344CB8AC3E}">
        <p14:creationId xmlns:p14="http://schemas.microsoft.com/office/powerpoint/2010/main" val="24724410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idx="4294967295"/>
          </p:nvPr>
        </p:nvSpPr>
        <p:spPr>
          <a:xfrm>
            <a:off x="0" y="304800"/>
            <a:ext cx="8229600" cy="990600"/>
          </a:xfrm>
        </p:spPr>
        <p:txBody>
          <a:bodyPr anchor="t">
            <a:normAutofit fontScale="90000"/>
          </a:bodyPr>
          <a:lstStyle/>
          <a:p>
            <a:r>
              <a:rPr lang="en-US" dirty="0"/>
              <a:t>Clean Water Act Requirements</a:t>
            </a:r>
          </a:p>
        </p:txBody>
      </p:sp>
      <p:sp>
        <p:nvSpPr>
          <p:cNvPr id="4" name="Title 1"/>
          <p:cNvSpPr txBox="1">
            <a:spLocks/>
          </p:cNvSpPr>
          <p:nvPr/>
        </p:nvSpPr>
        <p:spPr>
          <a:xfrm>
            <a:off x="457200" y="38100"/>
            <a:ext cx="8229600" cy="876300"/>
          </a:xfrm>
          <a:prstGeom prst="rect">
            <a:avLst/>
          </a:prstGeom>
          <a:ln w="6350" cap="rnd">
            <a:noFill/>
          </a:ln>
        </p:spPr>
        <p:txBody>
          <a:bodyPr vert="horz" rtlCol="0" anchor="b" anchorCtr="0">
            <a:normAutofit/>
          </a:bodyPr>
          <a:lst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a:lstStyle>
          <a:p>
            <a:endParaRPr lang="en-US" dirty="0"/>
          </a:p>
        </p:txBody>
      </p:sp>
      <p:sp>
        <p:nvSpPr>
          <p:cNvPr id="5" name="Rectangle 4" descr=" "/>
          <p:cNvSpPr/>
          <p:nvPr/>
        </p:nvSpPr>
        <p:spPr>
          <a:xfrm>
            <a:off x="4419600" y="1143000"/>
            <a:ext cx="3429000" cy="609600"/>
          </a:xfrm>
          <a:prstGeom prst="rect">
            <a:avLst/>
          </a:prstGeo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Adopt Water Quality Standards</a:t>
            </a:r>
          </a:p>
        </p:txBody>
      </p:sp>
      <p:sp>
        <p:nvSpPr>
          <p:cNvPr id="6" name="Rectangle 5" descr=" "/>
          <p:cNvSpPr/>
          <p:nvPr/>
        </p:nvSpPr>
        <p:spPr>
          <a:xfrm>
            <a:off x="4419600" y="2057400"/>
            <a:ext cx="3429000" cy="60960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a:t>Monitor Waters of the State</a:t>
            </a:r>
          </a:p>
        </p:txBody>
      </p:sp>
      <p:sp>
        <p:nvSpPr>
          <p:cNvPr id="7" name="Rectangle 6" descr=" "/>
          <p:cNvSpPr/>
          <p:nvPr/>
        </p:nvSpPr>
        <p:spPr>
          <a:xfrm>
            <a:off x="4419600" y="2971800"/>
            <a:ext cx="3429000" cy="60960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dirty="0"/>
              <a:t>Assessment </a:t>
            </a:r>
          </a:p>
        </p:txBody>
      </p:sp>
      <p:sp>
        <p:nvSpPr>
          <p:cNvPr id="8" name="Rectangle 7" descr=" "/>
          <p:cNvSpPr/>
          <p:nvPr/>
        </p:nvSpPr>
        <p:spPr>
          <a:xfrm>
            <a:off x="4419600" y="3886200"/>
            <a:ext cx="3429000" cy="60960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dirty="0"/>
              <a:t>List Impaired Waters</a:t>
            </a:r>
          </a:p>
          <a:p>
            <a:pPr algn="ctr"/>
            <a:r>
              <a:rPr lang="en-US" dirty="0"/>
              <a:t>303(d) List</a:t>
            </a:r>
          </a:p>
        </p:txBody>
      </p:sp>
      <p:sp>
        <p:nvSpPr>
          <p:cNvPr id="9" name="Down Arrow 8" descr=" "/>
          <p:cNvSpPr/>
          <p:nvPr/>
        </p:nvSpPr>
        <p:spPr>
          <a:xfrm>
            <a:off x="6010275" y="1752600"/>
            <a:ext cx="228600" cy="304800"/>
          </a:xfrm>
          <a:prstGeom prst="downArrow">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Arrow Connector 9" descr=" "/>
          <p:cNvCxnSpPr/>
          <p:nvPr/>
        </p:nvCxnSpPr>
        <p:spPr>
          <a:xfrm flipV="1">
            <a:off x="7467600" y="1752600"/>
            <a:ext cx="0" cy="304800"/>
          </a:xfrm>
          <a:prstGeom prst="straightConnector1">
            <a:avLst/>
          </a:prstGeom>
          <a:ln w="28575">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descr=" "/>
          <p:cNvCxnSpPr/>
          <p:nvPr/>
        </p:nvCxnSpPr>
        <p:spPr>
          <a:xfrm flipV="1">
            <a:off x="4953000" y="1752600"/>
            <a:ext cx="0" cy="304800"/>
          </a:xfrm>
          <a:prstGeom prst="straightConnector1">
            <a:avLst/>
          </a:prstGeom>
          <a:ln w="28575">
            <a:solidFill>
              <a:schemeClr val="tx2"/>
            </a:solidFill>
            <a:tailEnd type="arrow"/>
          </a:ln>
        </p:spPr>
        <p:style>
          <a:lnRef idx="1">
            <a:schemeClr val="accent1"/>
          </a:lnRef>
          <a:fillRef idx="0">
            <a:schemeClr val="accent1"/>
          </a:fillRef>
          <a:effectRef idx="0">
            <a:schemeClr val="accent1"/>
          </a:effectRef>
          <a:fontRef idx="minor">
            <a:schemeClr val="tx1"/>
          </a:fontRef>
        </p:style>
      </p:cxnSp>
      <p:sp>
        <p:nvSpPr>
          <p:cNvPr id="12" name="Down Arrow 11" descr="  "/>
          <p:cNvSpPr/>
          <p:nvPr/>
        </p:nvSpPr>
        <p:spPr>
          <a:xfrm>
            <a:off x="6019800" y="2667000"/>
            <a:ext cx="228600" cy="304800"/>
          </a:xfrm>
          <a:prstGeom prst="downArrow">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Arrow Connector 12" descr="  "/>
          <p:cNvCxnSpPr/>
          <p:nvPr/>
        </p:nvCxnSpPr>
        <p:spPr>
          <a:xfrm flipV="1">
            <a:off x="7477125" y="2667000"/>
            <a:ext cx="0" cy="304800"/>
          </a:xfrm>
          <a:prstGeom prst="straightConnector1">
            <a:avLst/>
          </a:prstGeom>
          <a:ln w="28575">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descr=" "/>
          <p:cNvCxnSpPr/>
          <p:nvPr/>
        </p:nvCxnSpPr>
        <p:spPr>
          <a:xfrm flipV="1">
            <a:off x="4962525" y="2667000"/>
            <a:ext cx="0" cy="304800"/>
          </a:xfrm>
          <a:prstGeom prst="straightConnector1">
            <a:avLst/>
          </a:prstGeom>
          <a:ln w="28575">
            <a:solidFill>
              <a:schemeClr val="tx2"/>
            </a:solidFill>
            <a:tailEnd type="arrow"/>
          </a:ln>
        </p:spPr>
        <p:style>
          <a:lnRef idx="1">
            <a:schemeClr val="accent1"/>
          </a:lnRef>
          <a:fillRef idx="0">
            <a:schemeClr val="accent1"/>
          </a:fillRef>
          <a:effectRef idx="0">
            <a:schemeClr val="accent1"/>
          </a:effectRef>
          <a:fontRef idx="minor">
            <a:schemeClr val="tx1"/>
          </a:fontRef>
        </p:style>
      </p:cxnSp>
      <p:sp>
        <p:nvSpPr>
          <p:cNvPr id="15" name="Down Arrow 14" descr=" "/>
          <p:cNvSpPr/>
          <p:nvPr/>
        </p:nvSpPr>
        <p:spPr>
          <a:xfrm>
            <a:off x="6019800" y="3579190"/>
            <a:ext cx="228600" cy="304800"/>
          </a:xfrm>
          <a:prstGeom prst="downArrow">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descr=" "/>
          <p:cNvSpPr/>
          <p:nvPr/>
        </p:nvSpPr>
        <p:spPr>
          <a:xfrm>
            <a:off x="4419600" y="4800600"/>
            <a:ext cx="3429000" cy="609600"/>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dirty="0"/>
              <a:t>Develop TMDLs</a:t>
            </a:r>
          </a:p>
        </p:txBody>
      </p:sp>
      <p:sp>
        <p:nvSpPr>
          <p:cNvPr id="17" name="Down Arrow 16" descr=" "/>
          <p:cNvSpPr/>
          <p:nvPr/>
        </p:nvSpPr>
        <p:spPr>
          <a:xfrm>
            <a:off x="6010275" y="4495800"/>
            <a:ext cx="228600" cy="304800"/>
          </a:xfrm>
          <a:prstGeom prst="downArrow">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p:cNvSpPr txBox="1"/>
          <p:nvPr/>
        </p:nvSpPr>
        <p:spPr>
          <a:xfrm>
            <a:off x="579899" y="1124634"/>
            <a:ext cx="2959208" cy="646331"/>
          </a:xfrm>
          <a:prstGeom prst="rect">
            <a:avLst/>
          </a:prstGeom>
          <a:noFill/>
        </p:spPr>
        <p:txBody>
          <a:bodyPr wrap="none" rtlCol="0">
            <a:spAutoFit/>
          </a:bodyPr>
          <a:lstStyle/>
          <a:p>
            <a:pPr algn="r"/>
            <a:r>
              <a:rPr lang="en-US" dirty="0"/>
              <a:t>Defines Water Quality goals</a:t>
            </a:r>
          </a:p>
          <a:p>
            <a:pPr algn="r"/>
            <a:r>
              <a:rPr lang="en-US" dirty="0"/>
              <a:t>40 CFR 130.3 and 131</a:t>
            </a:r>
          </a:p>
        </p:txBody>
      </p:sp>
      <p:sp>
        <p:nvSpPr>
          <p:cNvPr id="19" name="Right Arrow 18" descr=" "/>
          <p:cNvSpPr/>
          <p:nvPr/>
        </p:nvSpPr>
        <p:spPr>
          <a:xfrm>
            <a:off x="3581400" y="1286217"/>
            <a:ext cx="613793" cy="32316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p:cNvSpPr txBox="1"/>
          <p:nvPr/>
        </p:nvSpPr>
        <p:spPr>
          <a:xfrm>
            <a:off x="0" y="2057400"/>
            <a:ext cx="3539107" cy="646331"/>
          </a:xfrm>
          <a:prstGeom prst="rect">
            <a:avLst/>
          </a:prstGeom>
          <a:noFill/>
        </p:spPr>
        <p:txBody>
          <a:bodyPr wrap="square" rtlCol="0">
            <a:spAutoFit/>
          </a:bodyPr>
          <a:lstStyle/>
          <a:p>
            <a:pPr algn="r"/>
            <a:r>
              <a:rPr lang="en-US" dirty="0"/>
              <a:t>Data collection based on need </a:t>
            </a:r>
          </a:p>
          <a:p>
            <a:pPr algn="r"/>
            <a:r>
              <a:rPr lang="en-US" dirty="0"/>
              <a:t>40 CFR 130.4</a:t>
            </a:r>
          </a:p>
        </p:txBody>
      </p:sp>
      <p:sp>
        <p:nvSpPr>
          <p:cNvPr id="21" name="Rectangle 20" descr=" "/>
          <p:cNvSpPr/>
          <p:nvPr/>
        </p:nvSpPr>
        <p:spPr>
          <a:xfrm>
            <a:off x="4419600" y="5762625"/>
            <a:ext cx="3429000" cy="6096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a:t>Develop Permit Limits</a:t>
            </a:r>
          </a:p>
        </p:txBody>
      </p:sp>
      <p:sp>
        <p:nvSpPr>
          <p:cNvPr id="22" name="Down Arrow 21" descr=" "/>
          <p:cNvSpPr/>
          <p:nvPr/>
        </p:nvSpPr>
        <p:spPr>
          <a:xfrm>
            <a:off x="6010275" y="5438775"/>
            <a:ext cx="228600" cy="304800"/>
          </a:xfrm>
          <a:prstGeom prst="downArrow">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ight Arrow 22" descr=" "/>
          <p:cNvSpPr/>
          <p:nvPr/>
        </p:nvSpPr>
        <p:spPr>
          <a:xfrm>
            <a:off x="3581400" y="2200617"/>
            <a:ext cx="613793" cy="323166"/>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24" name="TextBox 23"/>
          <p:cNvSpPr txBox="1"/>
          <p:nvPr/>
        </p:nvSpPr>
        <p:spPr>
          <a:xfrm>
            <a:off x="0" y="2953434"/>
            <a:ext cx="3539107" cy="646331"/>
          </a:xfrm>
          <a:prstGeom prst="rect">
            <a:avLst/>
          </a:prstGeom>
          <a:noFill/>
        </p:spPr>
        <p:txBody>
          <a:bodyPr wrap="square" rtlCol="0">
            <a:spAutoFit/>
          </a:bodyPr>
          <a:lstStyle/>
          <a:p>
            <a:pPr algn="r"/>
            <a:r>
              <a:rPr lang="en-US" dirty="0"/>
              <a:t>Determines attainment</a:t>
            </a:r>
          </a:p>
          <a:p>
            <a:pPr algn="r"/>
            <a:r>
              <a:rPr lang="en-US" dirty="0"/>
              <a:t>40 CFR 130.8</a:t>
            </a:r>
          </a:p>
        </p:txBody>
      </p:sp>
      <p:sp>
        <p:nvSpPr>
          <p:cNvPr id="25" name="Right Arrow 24" descr=" "/>
          <p:cNvSpPr/>
          <p:nvPr/>
        </p:nvSpPr>
        <p:spPr>
          <a:xfrm>
            <a:off x="3581400" y="3115017"/>
            <a:ext cx="613793" cy="323166"/>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26" name="TextBox 25"/>
          <p:cNvSpPr txBox="1"/>
          <p:nvPr/>
        </p:nvSpPr>
        <p:spPr>
          <a:xfrm>
            <a:off x="0" y="3911025"/>
            <a:ext cx="3581400" cy="584775"/>
          </a:xfrm>
          <a:prstGeom prst="rect">
            <a:avLst/>
          </a:prstGeom>
          <a:noFill/>
        </p:spPr>
        <p:txBody>
          <a:bodyPr wrap="square" rtlCol="0">
            <a:spAutoFit/>
          </a:bodyPr>
          <a:lstStyle/>
          <a:p>
            <a:pPr algn="r"/>
            <a:r>
              <a:rPr lang="en-US" sz="1600" dirty="0"/>
              <a:t>Identifies Quality Limited Waters</a:t>
            </a:r>
          </a:p>
          <a:p>
            <a:pPr algn="r"/>
            <a:r>
              <a:rPr lang="en-US" sz="1600" dirty="0"/>
              <a:t>40 CFR 130.7(b)(1)</a:t>
            </a:r>
          </a:p>
        </p:txBody>
      </p:sp>
      <p:sp>
        <p:nvSpPr>
          <p:cNvPr id="27" name="Right Arrow 26" descr=" "/>
          <p:cNvSpPr/>
          <p:nvPr/>
        </p:nvSpPr>
        <p:spPr>
          <a:xfrm>
            <a:off x="3581400" y="4029416"/>
            <a:ext cx="613793" cy="323166"/>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28" name="Right Arrow 27" descr=" "/>
          <p:cNvSpPr/>
          <p:nvPr/>
        </p:nvSpPr>
        <p:spPr>
          <a:xfrm>
            <a:off x="3581400" y="4943817"/>
            <a:ext cx="613793" cy="323166"/>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29" name="Right Arrow 28" descr=" "/>
          <p:cNvSpPr/>
          <p:nvPr/>
        </p:nvSpPr>
        <p:spPr>
          <a:xfrm>
            <a:off x="3581400" y="5905842"/>
            <a:ext cx="613793" cy="323166"/>
          </a:xfrm>
          <a:prstGeom prst="righ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30" name="TextBox 29"/>
          <p:cNvSpPr txBox="1"/>
          <p:nvPr/>
        </p:nvSpPr>
        <p:spPr>
          <a:xfrm>
            <a:off x="414907" y="4763184"/>
            <a:ext cx="3124200" cy="646331"/>
          </a:xfrm>
          <a:prstGeom prst="rect">
            <a:avLst/>
          </a:prstGeom>
          <a:noFill/>
        </p:spPr>
        <p:txBody>
          <a:bodyPr wrap="square" rtlCol="0">
            <a:spAutoFit/>
          </a:bodyPr>
          <a:lstStyle/>
          <a:p>
            <a:pPr algn="r"/>
            <a:r>
              <a:rPr lang="en-US" dirty="0"/>
              <a:t>Defines Waste Loads</a:t>
            </a:r>
          </a:p>
          <a:p>
            <a:pPr algn="r"/>
            <a:r>
              <a:rPr lang="en-US" dirty="0"/>
              <a:t>40 CFR 130.7</a:t>
            </a:r>
          </a:p>
        </p:txBody>
      </p:sp>
      <p:sp>
        <p:nvSpPr>
          <p:cNvPr id="31" name="TextBox 30"/>
          <p:cNvSpPr txBox="1"/>
          <p:nvPr/>
        </p:nvSpPr>
        <p:spPr>
          <a:xfrm>
            <a:off x="405382" y="5744259"/>
            <a:ext cx="3124200" cy="646331"/>
          </a:xfrm>
          <a:prstGeom prst="rect">
            <a:avLst/>
          </a:prstGeom>
          <a:noFill/>
        </p:spPr>
        <p:txBody>
          <a:bodyPr wrap="square" rtlCol="0">
            <a:spAutoFit/>
          </a:bodyPr>
          <a:lstStyle/>
          <a:p>
            <a:pPr algn="r"/>
            <a:r>
              <a:rPr lang="en-US" dirty="0"/>
              <a:t>Implementation</a:t>
            </a:r>
          </a:p>
          <a:p>
            <a:pPr algn="r"/>
            <a:r>
              <a:rPr lang="en-US" dirty="0"/>
              <a:t>40 CFR Part 122</a:t>
            </a:r>
          </a:p>
        </p:txBody>
      </p:sp>
      <p:cxnSp>
        <p:nvCxnSpPr>
          <p:cNvPr id="32" name="Elbow Connector 31" descr=" "/>
          <p:cNvCxnSpPr>
            <a:stCxn id="7" idx="3"/>
            <a:endCxn id="8" idx="3"/>
          </p:cNvCxnSpPr>
          <p:nvPr/>
        </p:nvCxnSpPr>
        <p:spPr>
          <a:xfrm>
            <a:off x="7848600" y="3276600"/>
            <a:ext cx="12700" cy="914400"/>
          </a:xfrm>
          <a:prstGeom prst="bentConnector3">
            <a:avLst>
              <a:gd name="adj1" fmla="val 1800000"/>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descr=" "/>
          <p:cNvCxnSpPr/>
          <p:nvPr/>
        </p:nvCxnSpPr>
        <p:spPr>
          <a:xfrm>
            <a:off x="8077200" y="3731590"/>
            <a:ext cx="228600"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34" name="Rectangle 33" descr=" "/>
          <p:cNvSpPr/>
          <p:nvPr/>
        </p:nvSpPr>
        <p:spPr>
          <a:xfrm rot="16200000">
            <a:off x="7354229" y="3387235"/>
            <a:ext cx="2581617" cy="693128"/>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1600" dirty="0"/>
              <a:t>305(b) Integrated Report</a:t>
            </a:r>
          </a:p>
        </p:txBody>
      </p:sp>
      <p:sp>
        <p:nvSpPr>
          <p:cNvPr id="38" name="Rectangle 37" descr=" "/>
          <p:cNvSpPr/>
          <p:nvPr/>
        </p:nvSpPr>
        <p:spPr>
          <a:xfrm>
            <a:off x="304800" y="990600"/>
            <a:ext cx="7645339" cy="8382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Down Arrow 38" descr=" "/>
          <p:cNvSpPr/>
          <p:nvPr/>
        </p:nvSpPr>
        <p:spPr>
          <a:xfrm rot="10800000">
            <a:off x="8454537" y="5086350"/>
            <a:ext cx="381000" cy="1447800"/>
          </a:xfrm>
          <a:prstGeom prst="downArrow">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334919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barn(inVertical)">
                                      <p:cBhvr>
                                        <p:cTn id="7" dur="500"/>
                                        <p:tgtEl>
                                          <p:spTgt spid="38"/>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9"/>
                                        </p:tgtEl>
                                        <p:attrNameLst>
                                          <p:attrName>style.visibility</p:attrName>
                                        </p:attrNameLst>
                                      </p:cBhvr>
                                      <p:to>
                                        <p:strVal val="visible"/>
                                      </p:to>
                                    </p:set>
                                    <p:anim calcmode="lin" valueType="num">
                                      <p:cBhvr additive="base">
                                        <p:cTn id="12" dur="500" fill="hold"/>
                                        <p:tgtEl>
                                          <p:spTgt spid="39"/>
                                        </p:tgtEl>
                                        <p:attrNameLst>
                                          <p:attrName>ppt_x</p:attrName>
                                        </p:attrNameLst>
                                      </p:cBhvr>
                                      <p:tavLst>
                                        <p:tav tm="0">
                                          <p:val>
                                            <p:strVal val="#ppt_x"/>
                                          </p:val>
                                        </p:tav>
                                        <p:tav tm="100000">
                                          <p:val>
                                            <p:strVal val="#ppt_x"/>
                                          </p:val>
                                        </p:tav>
                                      </p:tavLst>
                                    </p:anim>
                                    <p:anim calcmode="lin" valueType="num">
                                      <p:cBhvr additive="base">
                                        <p:cTn id="13" dur="500" fill="hold"/>
                                        <p:tgtEl>
                                          <p:spTgt spid="3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066800"/>
          </a:xfrm>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a:normAutofit/>
          </a:bodyPr>
          <a:lstStyle/>
          <a:p>
            <a:pPr algn="ctr"/>
            <a:r>
              <a:rPr lang="en-US" sz="4400" dirty="0">
                <a:solidFill>
                  <a:schemeClr val="tx1"/>
                </a:solidFill>
                <a:latin typeface="+mj-lt"/>
                <a:cs typeface="Times New Roman" pitchFamily="18" charset="0"/>
              </a:rPr>
              <a:t>Designated Uses</a:t>
            </a:r>
          </a:p>
        </p:txBody>
      </p:sp>
      <p:pic>
        <p:nvPicPr>
          <p:cNvPr id="5125" name="Picture 5" descr="Picture of water coming out of a water fountain"/>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657600" y="2557437"/>
            <a:ext cx="1853345" cy="2664183"/>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3" name="Picture 3" descr="Picture of youth swimming in a cree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0041" y="1533163"/>
            <a:ext cx="3166039" cy="220980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4" name="Picture 4" descr="Picture of fish"/>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0757" y="4224415"/>
            <a:ext cx="3127375" cy="2219325"/>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6" name="Picture 6" descr="Picture of a nuclear plant"/>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33863" y="1371600"/>
            <a:ext cx="3127375" cy="213360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7" name="Picture 7" descr="Picture of people fly fishi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849276" y="3912240"/>
            <a:ext cx="3127375" cy="2232025"/>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317465" y="3742963"/>
            <a:ext cx="3249532" cy="338554"/>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pPr algn="ctr"/>
            <a:r>
              <a:rPr lang="en-US" sz="1600" dirty="0">
                <a:solidFill>
                  <a:schemeClr val="accent1"/>
                </a:solidFill>
                <a:cs typeface="Times New Roman" pitchFamily="18" charset="0"/>
              </a:rPr>
              <a:t>Primary Contact Recreation</a:t>
            </a:r>
          </a:p>
        </p:txBody>
      </p:sp>
      <p:sp>
        <p:nvSpPr>
          <p:cNvPr id="6" name="TextBox 5"/>
          <p:cNvSpPr txBox="1"/>
          <p:nvPr/>
        </p:nvSpPr>
        <p:spPr>
          <a:xfrm>
            <a:off x="350756" y="6468693"/>
            <a:ext cx="3127376" cy="369332"/>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pPr algn="ctr"/>
            <a:r>
              <a:rPr lang="en-US" dirty="0">
                <a:solidFill>
                  <a:schemeClr val="accent1"/>
                </a:solidFill>
                <a:cs typeface="Times New Roman" pitchFamily="18" charset="0"/>
              </a:rPr>
              <a:t>Aquatic Life </a:t>
            </a:r>
          </a:p>
        </p:txBody>
      </p:sp>
      <p:sp>
        <p:nvSpPr>
          <p:cNvPr id="7" name="TextBox 6"/>
          <p:cNvSpPr txBox="1"/>
          <p:nvPr/>
        </p:nvSpPr>
        <p:spPr>
          <a:xfrm>
            <a:off x="3657600" y="5222197"/>
            <a:ext cx="1828800" cy="646331"/>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pPr algn="ctr"/>
            <a:r>
              <a:rPr lang="en-US" dirty="0">
                <a:solidFill>
                  <a:schemeClr val="accent1"/>
                </a:solidFill>
                <a:cs typeface="Times New Roman" pitchFamily="18" charset="0"/>
              </a:rPr>
              <a:t>Domestic </a:t>
            </a:r>
          </a:p>
          <a:p>
            <a:pPr algn="ctr"/>
            <a:r>
              <a:rPr lang="en-US" dirty="0">
                <a:solidFill>
                  <a:schemeClr val="accent1"/>
                </a:solidFill>
                <a:cs typeface="Times New Roman" pitchFamily="18" charset="0"/>
              </a:rPr>
              <a:t>Water Supply</a:t>
            </a:r>
          </a:p>
        </p:txBody>
      </p:sp>
      <p:sp>
        <p:nvSpPr>
          <p:cNvPr id="8" name="TextBox 7"/>
          <p:cNvSpPr txBox="1"/>
          <p:nvPr/>
        </p:nvSpPr>
        <p:spPr>
          <a:xfrm>
            <a:off x="5784001" y="3505200"/>
            <a:ext cx="3089645" cy="369332"/>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pPr algn="ctr"/>
            <a:r>
              <a:rPr lang="en-US" dirty="0">
                <a:solidFill>
                  <a:schemeClr val="accent1"/>
                </a:solidFill>
                <a:cs typeface="Times New Roman" pitchFamily="18" charset="0"/>
              </a:rPr>
              <a:t>Industrial Water Supply</a:t>
            </a:r>
          </a:p>
        </p:txBody>
      </p:sp>
      <p:sp>
        <p:nvSpPr>
          <p:cNvPr id="9" name="TextBox 8"/>
          <p:cNvSpPr txBox="1"/>
          <p:nvPr/>
        </p:nvSpPr>
        <p:spPr>
          <a:xfrm>
            <a:off x="5849276" y="6176305"/>
            <a:ext cx="3127375" cy="584775"/>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pPr algn="ctr"/>
            <a:r>
              <a:rPr lang="en-US" sz="1600" dirty="0">
                <a:solidFill>
                  <a:schemeClr val="accent1"/>
                </a:solidFill>
                <a:cs typeface="Times New Roman" pitchFamily="18" charset="0"/>
              </a:rPr>
              <a:t>Secondary Contact Recreation</a:t>
            </a:r>
          </a:p>
        </p:txBody>
      </p:sp>
    </p:spTree>
    <p:extLst>
      <p:ext uri="{BB962C8B-B14F-4D97-AF65-F5344CB8AC3E}">
        <p14:creationId xmlns:p14="http://schemas.microsoft.com/office/powerpoint/2010/main" val="28125685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0500" y="228600"/>
            <a:ext cx="8763000" cy="685800"/>
          </a:xfrm>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a:noAutofit/>
          </a:bodyPr>
          <a:lstStyle/>
          <a:p>
            <a:pPr algn="ctr"/>
            <a:r>
              <a:rPr lang="en-US" sz="4200" dirty="0">
                <a:solidFill>
                  <a:schemeClr val="tx1"/>
                </a:solidFill>
                <a:latin typeface="+mj-lt"/>
                <a:cs typeface="Times New Roman" pitchFamily="18" charset="0"/>
              </a:rPr>
              <a:t>Water Quality Criteria</a:t>
            </a:r>
            <a:endParaRPr lang="en-US" sz="4200" dirty="0">
              <a:solidFill>
                <a:schemeClr val="tx1"/>
              </a:solidFill>
              <a:latin typeface="+mj-lt"/>
            </a:endParaRPr>
          </a:p>
        </p:txBody>
      </p:sp>
      <p:pic>
        <p:nvPicPr>
          <p:cNvPr id="1026" name="Picture 2" descr="Outline of the state of Arkansas"/>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7421770" y="4953000"/>
            <a:ext cx="1711597" cy="1542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10" name="Table 9"/>
          <p:cNvGraphicFramePr>
            <a:graphicFrameLocks noGrp="1"/>
          </p:cNvGraphicFramePr>
          <p:nvPr>
            <p:extLst>
              <p:ext uri="{D42A27DB-BD31-4B8C-83A1-F6EECF244321}">
                <p14:modId xmlns:p14="http://schemas.microsoft.com/office/powerpoint/2010/main" val="2328235001"/>
              </p:ext>
            </p:extLst>
          </p:nvPr>
        </p:nvGraphicFramePr>
        <p:xfrm>
          <a:off x="1219200" y="1526735"/>
          <a:ext cx="5974111" cy="5087844"/>
        </p:xfrm>
        <a:graphic>
          <a:graphicData uri="http://schemas.openxmlformats.org/drawingml/2006/table">
            <a:tbl>
              <a:tblPr firstRow="1" bandRow="1">
                <a:effectLst>
                  <a:outerShdw blurRad="63500" sx="102000" sy="102000" algn="ctr" rotWithShape="0">
                    <a:prstClr val="black">
                      <a:alpha val="40000"/>
                    </a:prstClr>
                  </a:outerShdw>
                </a:effectLst>
                <a:tableStyleId>{21E4AEA4-8DFA-4A89-87EB-49C32662AFE0}</a:tableStyleId>
              </a:tblPr>
              <a:tblGrid>
                <a:gridCol w="2965384">
                  <a:extLst>
                    <a:ext uri="{9D8B030D-6E8A-4147-A177-3AD203B41FA5}">
                      <a16:colId xmlns:a16="http://schemas.microsoft.com/office/drawing/2014/main" val="20000"/>
                    </a:ext>
                  </a:extLst>
                </a:gridCol>
                <a:gridCol w="1497851">
                  <a:extLst>
                    <a:ext uri="{9D8B030D-6E8A-4147-A177-3AD203B41FA5}">
                      <a16:colId xmlns:a16="http://schemas.microsoft.com/office/drawing/2014/main" val="20001"/>
                    </a:ext>
                  </a:extLst>
                </a:gridCol>
                <a:gridCol w="755438">
                  <a:extLst>
                    <a:ext uri="{9D8B030D-6E8A-4147-A177-3AD203B41FA5}">
                      <a16:colId xmlns:a16="http://schemas.microsoft.com/office/drawing/2014/main" val="20002"/>
                    </a:ext>
                  </a:extLst>
                </a:gridCol>
                <a:gridCol w="755438">
                  <a:extLst>
                    <a:ext uri="{9D8B030D-6E8A-4147-A177-3AD203B41FA5}">
                      <a16:colId xmlns:a16="http://schemas.microsoft.com/office/drawing/2014/main" val="20003"/>
                    </a:ext>
                  </a:extLst>
                </a:gridCol>
              </a:tblGrid>
              <a:tr h="382385">
                <a:tc rowSpan="2">
                  <a:txBody>
                    <a:bodyPr/>
                    <a:lstStyle/>
                    <a:p>
                      <a:r>
                        <a:rPr lang="en-US" sz="2000" dirty="0">
                          <a:effectLst>
                            <a:outerShdw blurRad="38100" dist="38100" dir="2700000" algn="tl">
                              <a:srgbClr val="000000">
                                <a:alpha val="43137"/>
                              </a:srgbClr>
                            </a:outerShdw>
                          </a:effectLst>
                          <a:latin typeface="+mn-lt"/>
                          <a:cs typeface="Times New Roman" pitchFamily="18" charset="0"/>
                        </a:rPr>
                        <a:t>Ecoregions</a:t>
                      </a:r>
                    </a:p>
                  </a:txBody>
                  <a:tcPr/>
                </a:tc>
                <a:tc rowSpan="2">
                  <a:txBody>
                    <a:bodyPr/>
                    <a:lstStyle/>
                    <a:p>
                      <a:r>
                        <a:rPr lang="en-US" dirty="0">
                          <a:effectLst>
                            <a:outerShdw blurRad="38100" dist="38100" dir="2700000" algn="tl">
                              <a:srgbClr val="000000">
                                <a:alpha val="43137"/>
                              </a:srgbClr>
                            </a:outerShdw>
                          </a:effectLst>
                          <a:latin typeface="+mn-lt"/>
                          <a:cs typeface="Times New Roman" pitchFamily="18" charset="0"/>
                        </a:rPr>
                        <a:t>Temp  (°C)</a:t>
                      </a:r>
                    </a:p>
                  </a:txBody>
                  <a:tcPr/>
                </a:tc>
                <a:tc gridSpan="2">
                  <a:txBody>
                    <a:bodyPr/>
                    <a:lstStyle/>
                    <a:p>
                      <a:pPr algn="ctr"/>
                      <a:r>
                        <a:rPr lang="en-US" dirty="0">
                          <a:effectLst>
                            <a:outerShdw blurRad="38100" dist="38100" dir="2700000" algn="tl">
                              <a:srgbClr val="000000">
                                <a:alpha val="43137"/>
                              </a:srgbClr>
                            </a:outerShdw>
                          </a:effectLst>
                          <a:latin typeface="+mn-lt"/>
                          <a:cs typeface="Times New Roman" pitchFamily="18" charset="0"/>
                        </a:rPr>
                        <a:t>Turbidity </a:t>
                      </a:r>
                    </a:p>
                  </a:txBody>
                  <a:tcPr/>
                </a:tc>
                <a:tc hMerge="1">
                  <a:txBody>
                    <a:bodyPr/>
                    <a:lstStyle/>
                    <a:p>
                      <a:pPr algn="ctr"/>
                      <a:endParaRPr lang="en-US" dirty="0">
                        <a:effectLst>
                          <a:outerShdw blurRad="38100" dist="38100" dir="2700000" algn="tl">
                            <a:srgbClr val="000000">
                              <a:alpha val="43137"/>
                            </a:srgbClr>
                          </a:outerShdw>
                        </a:effectLst>
                        <a:latin typeface="Times New Roman" pitchFamily="18" charset="0"/>
                        <a:cs typeface="Times New Roman" pitchFamily="18" charset="0"/>
                      </a:endParaRPr>
                    </a:p>
                  </a:txBody>
                  <a:tcPr/>
                </a:tc>
                <a:extLst>
                  <a:ext uri="{0D108BD9-81ED-4DB2-BD59-A6C34878D82A}">
                    <a16:rowId xmlns:a16="http://schemas.microsoft.com/office/drawing/2014/main" val="10000"/>
                  </a:ext>
                </a:extLst>
              </a:tr>
              <a:tr h="669173">
                <a:tc vMerge="1">
                  <a:txBody>
                    <a:bodyPr/>
                    <a:lstStyle/>
                    <a:p>
                      <a:endParaRPr lang="en-US"/>
                    </a:p>
                  </a:txBody>
                  <a:tcPr/>
                </a:tc>
                <a:tc vMerge="1">
                  <a:txBody>
                    <a:bodyPr/>
                    <a:lstStyle/>
                    <a:p>
                      <a:endParaRPr lang="en-US"/>
                    </a:p>
                  </a:txBody>
                  <a:tcPr/>
                </a:tc>
                <a:tc>
                  <a:txBody>
                    <a:bodyPr/>
                    <a:lstStyle/>
                    <a:p>
                      <a:pPr algn="ctr"/>
                      <a:r>
                        <a:rPr lang="en-US" sz="1800" b="1" kern="1200" dirty="0">
                          <a:solidFill>
                            <a:schemeClr val="lt1"/>
                          </a:solidFill>
                          <a:effectLst>
                            <a:outerShdw blurRad="38100" dist="38100" dir="2700000" algn="tl">
                              <a:srgbClr val="000000">
                                <a:alpha val="43137"/>
                              </a:srgbClr>
                            </a:outerShdw>
                          </a:effectLst>
                          <a:latin typeface="+mn-lt"/>
                          <a:ea typeface="+mn-ea"/>
                          <a:cs typeface="Times New Roman" pitchFamily="18" charset="0"/>
                        </a:rPr>
                        <a:t>Base</a:t>
                      </a:r>
                    </a:p>
                  </a:txBody>
                  <a:tcPr>
                    <a:solidFill>
                      <a:schemeClr val="accent2"/>
                    </a:solidFill>
                  </a:tcPr>
                </a:tc>
                <a:tc>
                  <a:txBody>
                    <a:bodyPr/>
                    <a:lstStyle/>
                    <a:p>
                      <a:pPr algn="ctr"/>
                      <a:r>
                        <a:rPr lang="en-US" sz="1800" b="1" kern="1200" dirty="0">
                          <a:solidFill>
                            <a:schemeClr val="lt1"/>
                          </a:solidFill>
                          <a:effectLst>
                            <a:outerShdw blurRad="38100" dist="38100" dir="2700000" algn="tl">
                              <a:srgbClr val="000000">
                                <a:alpha val="43137"/>
                              </a:srgbClr>
                            </a:outerShdw>
                          </a:effectLst>
                          <a:latin typeface="+mn-lt"/>
                          <a:ea typeface="+mn-ea"/>
                          <a:cs typeface="Times New Roman" pitchFamily="18" charset="0"/>
                        </a:rPr>
                        <a:t>All</a:t>
                      </a:r>
                    </a:p>
                  </a:txBody>
                  <a:tcPr>
                    <a:solidFill>
                      <a:schemeClr val="accent2"/>
                    </a:solidFill>
                  </a:tcPr>
                </a:tc>
                <a:extLst>
                  <a:ext uri="{0D108BD9-81ED-4DB2-BD59-A6C34878D82A}">
                    <a16:rowId xmlns:a16="http://schemas.microsoft.com/office/drawing/2014/main" val="10001"/>
                  </a:ext>
                </a:extLst>
              </a:tr>
              <a:tr h="387696">
                <a:tc>
                  <a:txBody>
                    <a:bodyPr/>
                    <a:lstStyle/>
                    <a:p>
                      <a:r>
                        <a:rPr lang="en-US" dirty="0">
                          <a:latin typeface="+mn-lt"/>
                          <a:cs typeface="Times New Roman" pitchFamily="18" charset="0"/>
                        </a:rPr>
                        <a:t>Ozark</a:t>
                      </a:r>
                      <a:r>
                        <a:rPr lang="en-US" baseline="0" dirty="0">
                          <a:latin typeface="+mn-lt"/>
                          <a:cs typeface="Times New Roman" pitchFamily="18" charset="0"/>
                        </a:rPr>
                        <a:t> Highlands</a:t>
                      </a:r>
                      <a:endParaRPr lang="en-US" dirty="0">
                        <a:latin typeface="+mn-lt"/>
                        <a:cs typeface="Times New Roman" pitchFamily="18" charset="0"/>
                      </a:endParaRPr>
                    </a:p>
                  </a:txBody>
                  <a:tcPr/>
                </a:tc>
                <a:tc>
                  <a:txBody>
                    <a:bodyPr/>
                    <a:lstStyle/>
                    <a:p>
                      <a:pPr algn="ctr"/>
                      <a:r>
                        <a:rPr lang="en-US" dirty="0">
                          <a:latin typeface="+mn-lt"/>
                          <a:cs typeface="Times New Roman" pitchFamily="18" charset="0"/>
                        </a:rPr>
                        <a:t>29</a:t>
                      </a:r>
                    </a:p>
                  </a:txBody>
                  <a:tcPr/>
                </a:tc>
                <a:tc>
                  <a:txBody>
                    <a:bodyPr/>
                    <a:lstStyle/>
                    <a:p>
                      <a:pPr algn="ctr"/>
                      <a:r>
                        <a:rPr lang="en-US" dirty="0">
                          <a:latin typeface="+mn-lt"/>
                          <a:cs typeface="Times New Roman" pitchFamily="18" charset="0"/>
                        </a:rPr>
                        <a:t>10</a:t>
                      </a:r>
                    </a:p>
                  </a:txBody>
                  <a:tcPr/>
                </a:tc>
                <a:tc>
                  <a:txBody>
                    <a:bodyPr/>
                    <a:lstStyle/>
                    <a:p>
                      <a:pPr algn="ctr"/>
                      <a:r>
                        <a:rPr lang="en-US" dirty="0">
                          <a:latin typeface="+mn-lt"/>
                          <a:cs typeface="Times New Roman" pitchFamily="18" charset="0"/>
                        </a:rPr>
                        <a:t>17</a:t>
                      </a:r>
                    </a:p>
                  </a:txBody>
                  <a:tcPr/>
                </a:tc>
                <a:extLst>
                  <a:ext uri="{0D108BD9-81ED-4DB2-BD59-A6C34878D82A}">
                    <a16:rowId xmlns:a16="http://schemas.microsoft.com/office/drawing/2014/main" val="10002"/>
                  </a:ext>
                </a:extLst>
              </a:tr>
              <a:tr h="387696">
                <a:tc>
                  <a:txBody>
                    <a:bodyPr/>
                    <a:lstStyle/>
                    <a:p>
                      <a:r>
                        <a:rPr lang="en-US" dirty="0">
                          <a:latin typeface="+mn-lt"/>
                          <a:cs typeface="Times New Roman" pitchFamily="18" charset="0"/>
                        </a:rPr>
                        <a:t>Boston Mountains</a:t>
                      </a:r>
                    </a:p>
                  </a:txBody>
                  <a:tcPr/>
                </a:tc>
                <a:tc>
                  <a:txBody>
                    <a:bodyPr/>
                    <a:lstStyle/>
                    <a:p>
                      <a:pPr algn="ctr"/>
                      <a:r>
                        <a:rPr lang="en-US" dirty="0">
                          <a:latin typeface="+mn-lt"/>
                          <a:cs typeface="Times New Roman" pitchFamily="18" charset="0"/>
                        </a:rPr>
                        <a:t>31</a:t>
                      </a:r>
                    </a:p>
                  </a:txBody>
                  <a:tcPr/>
                </a:tc>
                <a:tc>
                  <a:txBody>
                    <a:bodyPr/>
                    <a:lstStyle/>
                    <a:p>
                      <a:pPr algn="ctr"/>
                      <a:r>
                        <a:rPr lang="en-US" dirty="0">
                          <a:latin typeface="+mn-lt"/>
                          <a:cs typeface="Times New Roman" pitchFamily="18" charset="0"/>
                        </a:rPr>
                        <a:t>10</a:t>
                      </a:r>
                    </a:p>
                  </a:txBody>
                  <a:tcPr/>
                </a:tc>
                <a:tc>
                  <a:txBody>
                    <a:bodyPr/>
                    <a:lstStyle/>
                    <a:p>
                      <a:pPr algn="ctr"/>
                      <a:r>
                        <a:rPr lang="en-US" dirty="0">
                          <a:latin typeface="+mn-lt"/>
                          <a:cs typeface="Times New Roman" pitchFamily="18" charset="0"/>
                        </a:rPr>
                        <a:t>19</a:t>
                      </a:r>
                    </a:p>
                  </a:txBody>
                  <a:tcPr/>
                </a:tc>
                <a:extLst>
                  <a:ext uri="{0D108BD9-81ED-4DB2-BD59-A6C34878D82A}">
                    <a16:rowId xmlns:a16="http://schemas.microsoft.com/office/drawing/2014/main" val="10003"/>
                  </a:ext>
                </a:extLst>
              </a:tr>
              <a:tr h="387696">
                <a:tc>
                  <a:txBody>
                    <a:bodyPr/>
                    <a:lstStyle/>
                    <a:p>
                      <a:r>
                        <a:rPr lang="en-US" dirty="0">
                          <a:latin typeface="+mn-lt"/>
                          <a:cs typeface="Times New Roman" pitchFamily="18" charset="0"/>
                        </a:rPr>
                        <a:t>Arkansas</a:t>
                      </a:r>
                      <a:r>
                        <a:rPr lang="en-US" baseline="0" dirty="0">
                          <a:latin typeface="+mn-lt"/>
                          <a:cs typeface="Times New Roman" pitchFamily="18" charset="0"/>
                        </a:rPr>
                        <a:t> River Valley</a:t>
                      </a:r>
                      <a:endParaRPr lang="en-US" dirty="0">
                        <a:latin typeface="+mn-lt"/>
                        <a:cs typeface="Times New Roman" pitchFamily="18" charset="0"/>
                      </a:endParaRPr>
                    </a:p>
                  </a:txBody>
                  <a:tcPr/>
                </a:tc>
                <a:tc>
                  <a:txBody>
                    <a:bodyPr/>
                    <a:lstStyle/>
                    <a:p>
                      <a:pPr algn="ctr"/>
                      <a:r>
                        <a:rPr lang="en-US" dirty="0">
                          <a:latin typeface="+mn-lt"/>
                          <a:cs typeface="Times New Roman" pitchFamily="18" charset="0"/>
                        </a:rPr>
                        <a:t>31</a:t>
                      </a:r>
                    </a:p>
                  </a:txBody>
                  <a:tcPr/>
                </a:tc>
                <a:tc>
                  <a:txBody>
                    <a:bodyPr/>
                    <a:lstStyle/>
                    <a:p>
                      <a:pPr algn="ctr"/>
                      <a:r>
                        <a:rPr lang="en-US" dirty="0">
                          <a:latin typeface="+mn-lt"/>
                          <a:cs typeface="Times New Roman" pitchFamily="18" charset="0"/>
                        </a:rPr>
                        <a:t>21</a:t>
                      </a:r>
                    </a:p>
                  </a:txBody>
                  <a:tcPr/>
                </a:tc>
                <a:tc>
                  <a:txBody>
                    <a:bodyPr/>
                    <a:lstStyle/>
                    <a:p>
                      <a:pPr algn="ctr"/>
                      <a:r>
                        <a:rPr lang="en-US" dirty="0">
                          <a:latin typeface="+mn-lt"/>
                          <a:cs typeface="Times New Roman" pitchFamily="18" charset="0"/>
                        </a:rPr>
                        <a:t>40</a:t>
                      </a:r>
                    </a:p>
                  </a:txBody>
                  <a:tcPr/>
                </a:tc>
                <a:extLst>
                  <a:ext uri="{0D108BD9-81ED-4DB2-BD59-A6C34878D82A}">
                    <a16:rowId xmlns:a16="http://schemas.microsoft.com/office/drawing/2014/main" val="10004"/>
                  </a:ext>
                </a:extLst>
              </a:tr>
              <a:tr h="387696">
                <a:tc>
                  <a:txBody>
                    <a:bodyPr/>
                    <a:lstStyle/>
                    <a:p>
                      <a:r>
                        <a:rPr lang="en-US" dirty="0">
                          <a:latin typeface="+mn-lt"/>
                          <a:cs typeface="Times New Roman" pitchFamily="18" charset="0"/>
                        </a:rPr>
                        <a:t>Ouachita</a:t>
                      </a:r>
                      <a:r>
                        <a:rPr lang="en-US" baseline="0" dirty="0">
                          <a:latin typeface="+mn-lt"/>
                          <a:cs typeface="Times New Roman" pitchFamily="18" charset="0"/>
                        </a:rPr>
                        <a:t> Mountains</a:t>
                      </a:r>
                      <a:endParaRPr lang="en-US" dirty="0">
                        <a:latin typeface="+mn-lt"/>
                        <a:cs typeface="Times New Roman" pitchFamily="18" charset="0"/>
                      </a:endParaRPr>
                    </a:p>
                  </a:txBody>
                  <a:tcPr/>
                </a:tc>
                <a:tc>
                  <a:txBody>
                    <a:bodyPr/>
                    <a:lstStyle/>
                    <a:p>
                      <a:pPr algn="ctr"/>
                      <a:r>
                        <a:rPr lang="en-US" dirty="0">
                          <a:latin typeface="+mn-lt"/>
                          <a:cs typeface="Times New Roman" pitchFamily="18" charset="0"/>
                        </a:rPr>
                        <a:t>30</a:t>
                      </a:r>
                    </a:p>
                  </a:txBody>
                  <a:tcPr/>
                </a:tc>
                <a:tc>
                  <a:txBody>
                    <a:bodyPr/>
                    <a:lstStyle/>
                    <a:p>
                      <a:pPr algn="ctr"/>
                      <a:r>
                        <a:rPr lang="en-US" dirty="0">
                          <a:latin typeface="+mn-lt"/>
                          <a:cs typeface="Times New Roman" pitchFamily="18" charset="0"/>
                        </a:rPr>
                        <a:t>10</a:t>
                      </a:r>
                    </a:p>
                  </a:txBody>
                  <a:tcPr/>
                </a:tc>
                <a:tc>
                  <a:txBody>
                    <a:bodyPr/>
                    <a:lstStyle/>
                    <a:p>
                      <a:pPr algn="ctr"/>
                      <a:r>
                        <a:rPr lang="en-US" dirty="0">
                          <a:latin typeface="+mn-lt"/>
                          <a:cs typeface="Times New Roman" pitchFamily="18" charset="0"/>
                        </a:rPr>
                        <a:t>18</a:t>
                      </a:r>
                    </a:p>
                  </a:txBody>
                  <a:tcPr/>
                </a:tc>
                <a:extLst>
                  <a:ext uri="{0D108BD9-81ED-4DB2-BD59-A6C34878D82A}">
                    <a16:rowId xmlns:a16="http://schemas.microsoft.com/office/drawing/2014/main" val="10005"/>
                  </a:ext>
                </a:extLst>
              </a:tr>
              <a:tr h="1242751">
                <a:tc>
                  <a:txBody>
                    <a:bodyPr/>
                    <a:lstStyle/>
                    <a:p>
                      <a:r>
                        <a:rPr lang="en-US" dirty="0">
                          <a:latin typeface="+mn-lt"/>
                          <a:cs typeface="Times New Roman" pitchFamily="18" charset="0"/>
                        </a:rPr>
                        <a:t>Gulf</a:t>
                      </a:r>
                      <a:r>
                        <a:rPr lang="en-US" baseline="0" dirty="0">
                          <a:latin typeface="+mn-lt"/>
                          <a:cs typeface="Times New Roman" pitchFamily="18" charset="0"/>
                        </a:rPr>
                        <a:t> Coastal Plain</a:t>
                      </a:r>
                    </a:p>
                    <a:p>
                      <a:pPr algn="r"/>
                      <a:r>
                        <a:rPr lang="en-US" dirty="0">
                          <a:latin typeface="+mn-lt"/>
                          <a:cs typeface="Times New Roman" pitchFamily="18" charset="0"/>
                        </a:rPr>
                        <a:t>Typical</a:t>
                      </a:r>
                    </a:p>
                    <a:p>
                      <a:pPr algn="r"/>
                      <a:r>
                        <a:rPr lang="en-US" dirty="0">
                          <a:latin typeface="+mn-lt"/>
                          <a:cs typeface="Times New Roman" pitchFamily="18" charset="0"/>
                        </a:rPr>
                        <a:t>Springwater-influenced</a:t>
                      </a:r>
                    </a:p>
                  </a:txBody>
                  <a:tcPr/>
                </a:tc>
                <a:tc>
                  <a:txBody>
                    <a:bodyPr/>
                    <a:lstStyle/>
                    <a:p>
                      <a:pPr algn="ctr"/>
                      <a:endParaRPr lang="en-US" dirty="0">
                        <a:latin typeface="+mn-lt"/>
                        <a:cs typeface="Times New Roman" pitchFamily="18" charset="0"/>
                      </a:endParaRPr>
                    </a:p>
                    <a:p>
                      <a:pPr algn="ctr"/>
                      <a:r>
                        <a:rPr lang="en-US" dirty="0">
                          <a:latin typeface="+mn-lt"/>
                          <a:cs typeface="Times New Roman" pitchFamily="18" charset="0"/>
                        </a:rPr>
                        <a:t>30</a:t>
                      </a:r>
                    </a:p>
                    <a:p>
                      <a:pPr algn="ctr"/>
                      <a:r>
                        <a:rPr lang="en-US" dirty="0">
                          <a:latin typeface="+mn-lt"/>
                          <a:cs typeface="Times New Roman" pitchFamily="18" charset="0"/>
                        </a:rPr>
                        <a:t>30</a:t>
                      </a:r>
                    </a:p>
                  </a:txBody>
                  <a:tcPr/>
                </a:tc>
                <a:tc>
                  <a:txBody>
                    <a:bodyPr/>
                    <a:lstStyle/>
                    <a:p>
                      <a:pPr algn="ctr"/>
                      <a:endParaRPr lang="en-US" dirty="0">
                        <a:latin typeface="+mn-lt"/>
                        <a:cs typeface="Times New Roman" pitchFamily="18" charset="0"/>
                      </a:endParaRPr>
                    </a:p>
                    <a:p>
                      <a:pPr algn="ctr"/>
                      <a:r>
                        <a:rPr lang="en-US" dirty="0">
                          <a:latin typeface="+mn-lt"/>
                          <a:cs typeface="Times New Roman" pitchFamily="18" charset="0"/>
                        </a:rPr>
                        <a:t>21</a:t>
                      </a:r>
                    </a:p>
                    <a:p>
                      <a:pPr algn="ctr"/>
                      <a:r>
                        <a:rPr lang="en-US" dirty="0">
                          <a:latin typeface="+mn-lt"/>
                          <a:cs typeface="Times New Roman" pitchFamily="18" charset="0"/>
                        </a:rPr>
                        <a:t>21</a:t>
                      </a:r>
                    </a:p>
                  </a:txBody>
                  <a:tcPr/>
                </a:tc>
                <a:tc>
                  <a:txBody>
                    <a:bodyPr/>
                    <a:lstStyle/>
                    <a:p>
                      <a:pPr algn="ctr"/>
                      <a:endParaRPr lang="en-US" dirty="0">
                        <a:latin typeface="+mn-lt"/>
                        <a:cs typeface="Times New Roman" pitchFamily="18" charset="0"/>
                      </a:endParaRPr>
                    </a:p>
                    <a:p>
                      <a:pPr algn="ctr"/>
                      <a:r>
                        <a:rPr lang="en-US" dirty="0">
                          <a:latin typeface="+mn-lt"/>
                          <a:cs typeface="Times New Roman" pitchFamily="18" charset="0"/>
                        </a:rPr>
                        <a:t>32</a:t>
                      </a:r>
                    </a:p>
                    <a:p>
                      <a:pPr algn="ctr"/>
                      <a:r>
                        <a:rPr lang="en-US" dirty="0">
                          <a:latin typeface="+mn-lt"/>
                          <a:cs typeface="Times New Roman" pitchFamily="18" charset="0"/>
                        </a:rPr>
                        <a:t>32</a:t>
                      </a:r>
                    </a:p>
                  </a:txBody>
                  <a:tcPr/>
                </a:tc>
                <a:extLst>
                  <a:ext uri="{0D108BD9-81ED-4DB2-BD59-A6C34878D82A}">
                    <a16:rowId xmlns:a16="http://schemas.microsoft.com/office/drawing/2014/main" val="10006"/>
                  </a:ext>
                </a:extLst>
              </a:tr>
              <a:tr h="1242751">
                <a:tc>
                  <a:txBody>
                    <a:bodyPr/>
                    <a:lstStyle/>
                    <a:p>
                      <a:r>
                        <a:rPr lang="en-US" dirty="0">
                          <a:latin typeface="+mn-lt"/>
                          <a:cs typeface="Times New Roman" pitchFamily="18" charset="0"/>
                        </a:rPr>
                        <a:t>Mississippi Alluvial</a:t>
                      </a:r>
                      <a:r>
                        <a:rPr lang="en-US" baseline="0" dirty="0">
                          <a:latin typeface="+mn-lt"/>
                          <a:cs typeface="Times New Roman" pitchFamily="18" charset="0"/>
                        </a:rPr>
                        <a:t> Plain</a:t>
                      </a:r>
                    </a:p>
                    <a:p>
                      <a:pPr algn="r"/>
                      <a:r>
                        <a:rPr lang="en-US" dirty="0">
                          <a:latin typeface="+mn-lt"/>
                          <a:cs typeface="Times New Roman" pitchFamily="18" charset="0"/>
                        </a:rPr>
                        <a:t>     Least Altered</a:t>
                      </a:r>
                    </a:p>
                    <a:p>
                      <a:pPr algn="r"/>
                      <a:r>
                        <a:rPr lang="en-US" dirty="0">
                          <a:latin typeface="+mn-lt"/>
                          <a:cs typeface="Times New Roman" pitchFamily="18" charset="0"/>
                        </a:rPr>
                        <a:t>Channel Altered</a:t>
                      </a:r>
                    </a:p>
                  </a:txBody>
                  <a:tcPr/>
                </a:tc>
                <a:tc>
                  <a:txBody>
                    <a:bodyPr/>
                    <a:lstStyle/>
                    <a:p>
                      <a:pPr algn="ctr"/>
                      <a:endParaRPr lang="en-US" dirty="0">
                        <a:latin typeface="+mn-lt"/>
                        <a:cs typeface="Times New Roman" pitchFamily="18" charset="0"/>
                      </a:endParaRPr>
                    </a:p>
                    <a:p>
                      <a:pPr algn="ctr"/>
                      <a:r>
                        <a:rPr lang="en-US" dirty="0">
                          <a:latin typeface="+mn-lt"/>
                          <a:cs typeface="Times New Roman" pitchFamily="18" charset="0"/>
                        </a:rPr>
                        <a:t>30</a:t>
                      </a:r>
                    </a:p>
                    <a:p>
                      <a:pPr algn="ctr"/>
                      <a:r>
                        <a:rPr lang="en-US" dirty="0">
                          <a:latin typeface="+mn-lt"/>
                          <a:cs typeface="Times New Roman" pitchFamily="18" charset="0"/>
                        </a:rPr>
                        <a:t>32</a:t>
                      </a:r>
                    </a:p>
                  </a:txBody>
                  <a:tcPr/>
                </a:tc>
                <a:tc>
                  <a:txBody>
                    <a:bodyPr/>
                    <a:lstStyle/>
                    <a:p>
                      <a:pPr algn="ctr"/>
                      <a:endParaRPr lang="en-US" dirty="0">
                        <a:latin typeface="+mn-lt"/>
                        <a:cs typeface="Times New Roman" pitchFamily="18" charset="0"/>
                      </a:endParaRPr>
                    </a:p>
                    <a:p>
                      <a:pPr algn="ctr"/>
                      <a:r>
                        <a:rPr lang="en-US" dirty="0">
                          <a:latin typeface="+mn-lt"/>
                          <a:cs typeface="Times New Roman" pitchFamily="18" charset="0"/>
                        </a:rPr>
                        <a:t>45</a:t>
                      </a:r>
                    </a:p>
                    <a:p>
                      <a:pPr algn="ctr"/>
                      <a:r>
                        <a:rPr lang="en-US" dirty="0">
                          <a:latin typeface="+mn-lt"/>
                          <a:cs typeface="Times New Roman" pitchFamily="18" charset="0"/>
                        </a:rPr>
                        <a:t>75</a:t>
                      </a:r>
                    </a:p>
                  </a:txBody>
                  <a:tcPr/>
                </a:tc>
                <a:tc>
                  <a:txBody>
                    <a:bodyPr/>
                    <a:lstStyle/>
                    <a:p>
                      <a:pPr algn="ctr"/>
                      <a:endParaRPr lang="en-US" dirty="0">
                        <a:latin typeface="+mn-lt"/>
                        <a:cs typeface="Times New Roman" pitchFamily="18" charset="0"/>
                      </a:endParaRPr>
                    </a:p>
                    <a:p>
                      <a:pPr algn="ctr"/>
                      <a:r>
                        <a:rPr lang="en-US" dirty="0">
                          <a:latin typeface="+mn-lt"/>
                          <a:cs typeface="Times New Roman" pitchFamily="18" charset="0"/>
                        </a:rPr>
                        <a:t>84</a:t>
                      </a:r>
                    </a:p>
                    <a:p>
                      <a:pPr algn="ctr"/>
                      <a:r>
                        <a:rPr lang="en-US" dirty="0">
                          <a:latin typeface="+mn-lt"/>
                          <a:cs typeface="Times New Roman" pitchFamily="18" charset="0"/>
                        </a:rPr>
                        <a:t>250</a:t>
                      </a:r>
                    </a:p>
                  </a:txBody>
                  <a:tcPr/>
                </a:tc>
                <a:extLst>
                  <a:ext uri="{0D108BD9-81ED-4DB2-BD59-A6C34878D82A}">
                    <a16:rowId xmlns:a16="http://schemas.microsoft.com/office/drawing/2014/main" val="10007"/>
                  </a:ext>
                </a:extLst>
              </a:tr>
            </a:tbl>
          </a:graphicData>
        </a:graphic>
      </p:graphicFrame>
      <p:sp>
        <p:nvSpPr>
          <p:cNvPr id="3" name="Rectangle 2"/>
          <p:cNvSpPr/>
          <p:nvPr/>
        </p:nvSpPr>
        <p:spPr>
          <a:xfrm>
            <a:off x="1905000" y="826868"/>
            <a:ext cx="5181600" cy="646331"/>
          </a:xfrm>
          <a:prstGeom prst="rect">
            <a:avLst/>
          </a:prstGeom>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square">
            <a:spAutoFit/>
          </a:bodyPr>
          <a:lstStyle/>
          <a:p>
            <a:pPr algn="ctr"/>
            <a:r>
              <a:rPr lang="en-US" sz="3600" dirty="0">
                <a:cs typeface="Times New Roman" pitchFamily="18" charset="0"/>
              </a:rPr>
              <a:t>Ecoregion Based</a:t>
            </a:r>
          </a:p>
        </p:txBody>
      </p:sp>
    </p:spTree>
    <p:extLst>
      <p:ext uri="{BB962C8B-B14F-4D97-AF65-F5344CB8AC3E}">
        <p14:creationId xmlns:p14="http://schemas.microsoft.com/office/powerpoint/2010/main" val="24785659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idx="4294967295"/>
          </p:nvPr>
        </p:nvSpPr>
        <p:spPr>
          <a:xfrm>
            <a:off x="0" y="304800"/>
            <a:ext cx="8229600" cy="990600"/>
          </a:xfrm>
        </p:spPr>
        <p:txBody>
          <a:bodyPr anchor="t">
            <a:normAutofit fontScale="90000"/>
          </a:bodyPr>
          <a:lstStyle/>
          <a:p>
            <a:r>
              <a:rPr lang="en-US" dirty="0"/>
              <a:t>Clean Water Act Requirements</a:t>
            </a:r>
          </a:p>
        </p:txBody>
      </p:sp>
      <p:sp>
        <p:nvSpPr>
          <p:cNvPr id="4" name="Title 1"/>
          <p:cNvSpPr txBox="1">
            <a:spLocks/>
          </p:cNvSpPr>
          <p:nvPr/>
        </p:nvSpPr>
        <p:spPr>
          <a:xfrm>
            <a:off x="457200" y="38100"/>
            <a:ext cx="8229600" cy="876300"/>
          </a:xfrm>
          <a:prstGeom prst="rect">
            <a:avLst/>
          </a:prstGeom>
          <a:ln w="6350" cap="rnd">
            <a:noFill/>
          </a:ln>
        </p:spPr>
        <p:txBody>
          <a:bodyPr vert="horz" rtlCol="0" anchor="b" anchorCtr="0">
            <a:normAutofit/>
          </a:bodyPr>
          <a:lst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a:lstStyle>
          <a:p>
            <a:endParaRPr lang="en-US" dirty="0"/>
          </a:p>
        </p:txBody>
      </p:sp>
      <p:sp>
        <p:nvSpPr>
          <p:cNvPr id="5" name="Rectangle 4" descr=" "/>
          <p:cNvSpPr/>
          <p:nvPr/>
        </p:nvSpPr>
        <p:spPr>
          <a:xfrm>
            <a:off x="4419600" y="1143000"/>
            <a:ext cx="3429000" cy="609600"/>
          </a:xfrm>
          <a:prstGeom prst="rect">
            <a:avLst/>
          </a:prstGeo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Adopt Water Quality Standards</a:t>
            </a:r>
          </a:p>
        </p:txBody>
      </p:sp>
      <p:sp>
        <p:nvSpPr>
          <p:cNvPr id="6" name="Rectangle 5" descr=" "/>
          <p:cNvSpPr/>
          <p:nvPr/>
        </p:nvSpPr>
        <p:spPr>
          <a:xfrm>
            <a:off x="4419600" y="2057400"/>
            <a:ext cx="3429000" cy="60960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a:t>Monitor Waters of the State</a:t>
            </a:r>
          </a:p>
        </p:txBody>
      </p:sp>
      <p:sp>
        <p:nvSpPr>
          <p:cNvPr id="7" name="Rectangle 6" descr=" "/>
          <p:cNvSpPr/>
          <p:nvPr/>
        </p:nvSpPr>
        <p:spPr>
          <a:xfrm>
            <a:off x="4419600" y="2971800"/>
            <a:ext cx="3429000" cy="60960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dirty="0"/>
              <a:t>Assessment </a:t>
            </a:r>
          </a:p>
        </p:txBody>
      </p:sp>
      <p:sp>
        <p:nvSpPr>
          <p:cNvPr id="8" name="Rectangle 7" descr=" "/>
          <p:cNvSpPr/>
          <p:nvPr/>
        </p:nvSpPr>
        <p:spPr>
          <a:xfrm>
            <a:off x="4419600" y="3886200"/>
            <a:ext cx="3429000" cy="60960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dirty="0"/>
              <a:t>List Impaired Waters</a:t>
            </a:r>
          </a:p>
          <a:p>
            <a:pPr algn="ctr"/>
            <a:r>
              <a:rPr lang="en-US" dirty="0"/>
              <a:t>303(d) List</a:t>
            </a:r>
          </a:p>
        </p:txBody>
      </p:sp>
      <p:sp>
        <p:nvSpPr>
          <p:cNvPr id="9" name="Down Arrow 8" descr=" "/>
          <p:cNvSpPr/>
          <p:nvPr/>
        </p:nvSpPr>
        <p:spPr>
          <a:xfrm>
            <a:off x="6010275" y="1752600"/>
            <a:ext cx="228600" cy="304800"/>
          </a:xfrm>
          <a:prstGeom prst="downArrow">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Arrow Connector 9" descr=" "/>
          <p:cNvCxnSpPr/>
          <p:nvPr/>
        </p:nvCxnSpPr>
        <p:spPr>
          <a:xfrm flipV="1">
            <a:off x="7477125" y="1770965"/>
            <a:ext cx="0" cy="304800"/>
          </a:xfrm>
          <a:prstGeom prst="straightConnector1">
            <a:avLst/>
          </a:prstGeom>
          <a:ln w="28575">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descr=" "/>
          <p:cNvCxnSpPr/>
          <p:nvPr/>
        </p:nvCxnSpPr>
        <p:spPr>
          <a:xfrm flipV="1">
            <a:off x="4953000" y="1752600"/>
            <a:ext cx="0" cy="304800"/>
          </a:xfrm>
          <a:prstGeom prst="straightConnector1">
            <a:avLst/>
          </a:prstGeom>
          <a:ln w="28575">
            <a:solidFill>
              <a:schemeClr val="tx2"/>
            </a:solidFill>
            <a:tailEnd type="arrow"/>
          </a:ln>
        </p:spPr>
        <p:style>
          <a:lnRef idx="1">
            <a:schemeClr val="accent1"/>
          </a:lnRef>
          <a:fillRef idx="0">
            <a:schemeClr val="accent1"/>
          </a:fillRef>
          <a:effectRef idx="0">
            <a:schemeClr val="accent1"/>
          </a:effectRef>
          <a:fontRef idx="minor">
            <a:schemeClr val="tx1"/>
          </a:fontRef>
        </p:style>
      </p:cxnSp>
      <p:sp>
        <p:nvSpPr>
          <p:cNvPr id="12" name="Down Arrow 11" descr=" "/>
          <p:cNvSpPr/>
          <p:nvPr/>
        </p:nvSpPr>
        <p:spPr>
          <a:xfrm>
            <a:off x="6019800" y="2667000"/>
            <a:ext cx="228600" cy="304800"/>
          </a:xfrm>
          <a:prstGeom prst="downArrow">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Arrow Connector 12" descr=" "/>
          <p:cNvCxnSpPr/>
          <p:nvPr/>
        </p:nvCxnSpPr>
        <p:spPr>
          <a:xfrm flipV="1">
            <a:off x="7477125" y="2667000"/>
            <a:ext cx="0" cy="304800"/>
          </a:xfrm>
          <a:prstGeom prst="straightConnector1">
            <a:avLst/>
          </a:prstGeom>
          <a:ln w="28575">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descr=" "/>
          <p:cNvCxnSpPr/>
          <p:nvPr/>
        </p:nvCxnSpPr>
        <p:spPr>
          <a:xfrm flipV="1">
            <a:off x="4962525" y="2667000"/>
            <a:ext cx="0" cy="304800"/>
          </a:xfrm>
          <a:prstGeom prst="straightConnector1">
            <a:avLst/>
          </a:prstGeom>
          <a:ln w="28575">
            <a:solidFill>
              <a:schemeClr val="tx2"/>
            </a:solidFill>
            <a:tailEnd type="arrow"/>
          </a:ln>
        </p:spPr>
        <p:style>
          <a:lnRef idx="1">
            <a:schemeClr val="accent1"/>
          </a:lnRef>
          <a:fillRef idx="0">
            <a:schemeClr val="accent1"/>
          </a:fillRef>
          <a:effectRef idx="0">
            <a:schemeClr val="accent1"/>
          </a:effectRef>
          <a:fontRef idx="minor">
            <a:schemeClr val="tx1"/>
          </a:fontRef>
        </p:style>
      </p:cxnSp>
      <p:sp>
        <p:nvSpPr>
          <p:cNvPr id="15" name="Down Arrow 14" descr=" "/>
          <p:cNvSpPr/>
          <p:nvPr/>
        </p:nvSpPr>
        <p:spPr>
          <a:xfrm>
            <a:off x="6019800" y="3579190"/>
            <a:ext cx="228600" cy="304800"/>
          </a:xfrm>
          <a:prstGeom prst="downArrow">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descr=" "/>
          <p:cNvSpPr/>
          <p:nvPr/>
        </p:nvSpPr>
        <p:spPr>
          <a:xfrm>
            <a:off x="4419600" y="4800600"/>
            <a:ext cx="3429000" cy="609600"/>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dirty="0"/>
              <a:t>Develop TMDLs</a:t>
            </a:r>
          </a:p>
        </p:txBody>
      </p:sp>
      <p:sp>
        <p:nvSpPr>
          <p:cNvPr id="17" name="Down Arrow 16" descr=" "/>
          <p:cNvSpPr/>
          <p:nvPr/>
        </p:nvSpPr>
        <p:spPr>
          <a:xfrm>
            <a:off x="6010275" y="4495800"/>
            <a:ext cx="228600" cy="304800"/>
          </a:xfrm>
          <a:prstGeom prst="downArrow">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p:cNvSpPr txBox="1"/>
          <p:nvPr/>
        </p:nvSpPr>
        <p:spPr>
          <a:xfrm>
            <a:off x="579899" y="1124634"/>
            <a:ext cx="2959208" cy="646331"/>
          </a:xfrm>
          <a:prstGeom prst="rect">
            <a:avLst/>
          </a:prstGeom>
          <a:noFill/>
        </p:spPr>
        <p:txBody>
          <a:bodyPr wrap="none" rtlCol="0">
            <a:spAutoFit/>
          </a:bodyPr>
          <a:lstStyle/>
          <a:p>
            <a:pPr algn="r"/>
            <a:r>
              <a:rPr lang="en-US" dirty="0"/>
              <a:t>Defines Water Quality goals</a:t>
            </a:r>
          </a:p>
          <a:p>
            <a:pPr algn="r"/>
            <a:r>
              <a:rPr lang="en-US" dirty="0"/>
              <a:t>40 CFR 130.3 and 131</a:t>
            </a:r>
          </a:p>
        </p:txBody>
      </p:sp>
      <p:sp>
        <p:nvSpPr>
          <p:cNvPr id="19" name="Right Arrow 18" descr=" "/>
          <p:cNvSpPr/>
          <p:nvPr/>
        </p:nvSpPr>
        <p:spPr>
          <a:xfrm>
            <a:off x="3581400" y="1286217"/>
            <a:ext cx="613793" cy="32316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p:cNvSpPr txBox="1"/>
          <p:nvPr/>
        </p:nvSpPr>
        <p:spPr>
          <a:xfrm>
            <a:off x="0" y="2057400"/>
            <a:ext cx="3539107" cy="646331"/>
          </a:xfrm>
          <a:prstGeom prst="rect">
            <a:avLst/>
          </a:prstGeom>
          <a:noFill/>
        </p:spPr>
        <p:txBody>
          <a:bodyPr wrap="square" rtlCol="0">
            <a:spAutoFit/>
          </a:bodyPr>
          <a:lstStyle/>
          <a:p>
            <a:pPr algn="ctr"/>
            <a:r>
              <a:rPr lang="en-US" dirty="0"/>
              <a:t>Data collection based on need 40 CFR 130.4</a:t>
            </a:r>
          </a:p>
        </p:txBody>
      </p:sp>
      <p:sp>
        <p:nvSpPr>
          <p:cNvPr id="21" name="Rectangle 20" descr=" "/>
          <p:cNvSpPr/>
          <p:nvPr/>
        </p:nvSpPr>
        <p:spPr>
          <a:xfrm>
            <a:off x="4419600" y="5762625"/>
            <a:ext cx="3429000" cy="6096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a:t>Develop Permit Limits</a:t>
            </a:r>
          </a:p>
        </p:txBody>
      </p:sp>
      <p:sp>
        <p:nvSpPr>
          <p:cNvPr id="22" name="Down Arrow 21" descr=" "/>
          <p:cNvSpPr/>
          <p:nvPr/>
        </p:nvSpPr>
        <p:spPr>
          <a:xfrm>
            <a:off x="6010275" y="5438775"/>
            <a:ext cx="228600" cy="304800"/>
          </a:xfrm>
          <a:prstGeom prst="downArrow">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ight Arrow 22" descr=" "/>
          <p:cNvSpPr/>
          <p:nvPr/>
        </p:nvSpPr>
        <p:spPr>
          <a:xfrm>
            <a:off x="3581400" y="2200617"/>
            <a:ext cx="613793" cy="323166"/>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24" name="TextBox 23"/>
          <p:cNvSpPr txBox="1"/>
          <p:nvPr/>
        </p:nvSpPr>
        <p:spPr>
          <a:xfrm>
            <a:off x="0" y="2953434"/>
            <a:ext cx="3539107" cy="646331"/>
          </a:xfrm>
          <a:prstGeom prst="rect">
            <a:avLst/>
          </a:prstGeom>
          <a:noFill/>
        </p:spPr>
        <p:txBody>
          <a:bodyPr wrap="square" rtlCol="0">
            <a:spAutoFit/>
          </a:bodyPr>
          <a:lstStyle/>
          <a:p>
            <a:pPr algn="r"/>
            <a:r>
              <a:rPr lang="en-US" dirty="0"/>
              <a:t>Determines attainment</a:t>
            </a:r>
          </a:p>
          <a:p>
            <a:pPr algn="r"/>
            <a:r>
              <a:rPr lang="en-US" dirty="0"/>
              <a:t>40 CFR 130.8</a:t>
            </a:r>
          </a:p>
        </p:txBody>
      </p:sp>
      <p:sp>
        <p:nvSpPr>
          <p:cNvPr id="25" name="Right Arrow 24" descr=" "/>
          <p:cNvSpPr/>
          <p:nvPr/>
        </p:nvSpPr>
        <p:spPr>
          <a:xfrm>
            <a:off x="3581400" y="3115017"/>
            <a:ext cx="613793" cy="323166"/>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26" name="TextBox 25"/>
          <p:cNvSpPr txBox="1"/>
          <p:nvPr/>
        </p:nvSpPr>
        <p:spPr>
          <a:xfrm>
            <a:off x="0" y="3911025"/>
            <a:ext cx="3581400" cy="584775"/>
          </a:xfrm>
          <a:prstGeom prst="rect">
            <a:avLst/>
          </a:prstGeom>
          <a:noFill/>
        </p:spPr>
        <p:txBody>
          <a:bodyPr wrap="square" rtlCol="0">
            <a:spAutoFit/>
          </a:bodyPr>
          <a:lstStyle/>
          <a:p>
            <a:pPr algn="r"/>
            <a:r>
              <a:rPr lang="en-US" sz="1600" dirty="0"/>
              <a:t>Identifies Quality Limited Waters</a:t>
            </a:r>
          </a:p>
          <a:p>
            <a:pPr algn="r"/>
            <a:r>
              <a:rPr lang="en-US" sz="1600" dirty="0"/>
              <a:t>40 CFR 130.7(b)(1)</a:t>
            </a:r>
          </a:p>
        </p:txBody>
      </p:sp>
      <p:sp>
        <p:nvSpPr>
          <p:cNvPr id="27" name="Right Arrow 26" descr=" "/>
          <p:cNvSpPr/>
          <p:nvPr/>
        </p:nvSpPr>
        <p:spPr>
          <a:xfrm>
            <a:off x="3581400" y="4029416"/>
            <a:ext cx="613793" cy="323166"/>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28" name="Right Arrow 27" descr=" "/>
          <p:cNvSpPr/>
          <p:nvPr/>
        </p:nvSpPr>
        <p:spPr>
          <a:xfrm>
            <a:off x="3581400" y="4943817"/>
            <a:ext cx="613793" cy="323166"/>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29" name="Right Arrow 28" descr=" "/>
          <p:cNvSpPr/>
          <p:nvPr/>
        </p:nvSpPr>
        <p:spPr>
          <a:xfrm>
            <a:off x="3581400" y="5905842"/>
            <a:ext cx="613793" cy="323166"/>
          </a:xfrm>
          <a:prstGeom prst="righ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30" name="TextBox 29"/>
          <p:cNvSpPr txBox="1"/>
          <p:nvPr/>
        </p:nvSpPr>
        <p:spPr>
          <a:xfrm>
            <a:off x="414907" y="4763184"/>
            <a:ext cx="3124200" cy="646331"/>
          </a:xfrm>
          <a:prstGeom prst="rect">
            <a:avLst/>
          </a:prstGeom>
          <a:noFill/>
        </p:spPr>
        <p:txBody>
          <a:bodyPr wrap="square" rtlCol="0">
            <a:spAutoFit/>
          </a:bodyPr>
          <a:lstStyle/>
          <a:p>
            <a:pPr algn="r"/>
            <a:r>
              <a:rPr lang="en-US" dirty="0"/>
              <a:t>Defines Waste Loads</a:t>
            </a:r>
          </a:p>
          <a:p>
            <a:pPr algn="r"/>
            <a:r>
              <a:rPr lang="en-US" dirty="0"/>
              <a:t>40 CFR 130.7</a:t>
            </a:r>
          </a:p>
        </p:txBody>
      </p:sp>
      <p:sp>
        <p:nvSpPr>
          <p:cNvPr id="31" name="TextBox 30"/>
          <p:cNvSpPr txBox="1"/>
          <p:nvPr/>
        </p:nvSpPr>
        <p:spPr>
          <a:xfrm>
            <a:off x="405382" y="5744259"/>
            <a:ext cx="3124200" cy="646331"/>
          </a:xfrm>
          <a:prstGeom prst="rect">
            <a:avLst/>
          </a:prstGeom>
          <a:noFill/>
        </p:spPr>
        <p:txBody>
          <a:bodyPr wrap="square" rtlCol="0">
            <a:spAutoFit/>
          </a:bodyPr>
          <a:lstStyle/>
          <a:p>
            <a:pPr algn="r"/>
            <a:r>
              <a:rPr lang="en-US" dirty="0"/>
              <a:t>Implementation</a:t>
            </a:r>
          </a:p>
          <a:p>
            <a:pPr algn="r"/>
            <a:r>
              <a:rPr lang="en-US" dirty="0"/>
              <a:t>40 CFR Part 122</a:t>
            </a:r>
          </a:p>
        </p:txBody>
      </p:sp>
      <p:cxnSp>
        <p:nvCxnSpPr>
          <p:cNvPr id="32" name="Elbow Connector 31" descr=" "/>
          <p:cNvCxnSpPr>
            <a:stCxn id="7" idx="3"/>
            <a:endCxn id="8" idx="3"/>
          </p:cNvCxnSpPr>
          <p:nvPr/>
        </p:nvCxnSpPr>
        <p:spPr>
          <a:xfrm>
            <a:off x="7848600" y="3276600"/>
            <a:ext cx="12700" cy="914400"/>
          </a:xfrm>
          <a:prstGeom prst="bentConnector3">
            <a:avLst>
              <a:gd name="adj1" fmla="val 1800000"/>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descr="  "/>
          <p:cNvCxnSpPr/>
          <p:nvPr/>
        </p:nvCxnSpPr>
        <p:spPr>
          <a:xfrm>
            <a:off x="8077200" y="3731590"/>
            <a:ext cx="228600"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34" name="Rectangle 33" descr=" "/>
          <p:cNvSpPr/>
          <p:nvPr/>
        </p:nvSpPr>
        <p:spPr>
          <a:xfrm rot="16200000">
            <a:off x="7354229" y="3387235"/>
            <a:ext cx="2581617" cy="693128"/>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1600" dirty="0"/>
              <a:t>305(b) Integrated Report</a:t>
            </a:r>
          </a:p>
        </p:txBody>
      </p:sp>
      <p:sp>
        <p:nvSpPr>
          <p:cNvPr id="38" name="Rectangle 37" descr=" "/>
          <p:cNvSpPr/>
          <p:nvPr/>
        </p:nvSpPr>
        <p:spPr>
          <a:xfrm>
            <a:off x="214780" y="1904314"/>
            <a:ext cx="7862420" cy="8382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Down Arrow 38" descr=" "/>
          <p:cNvSpPr/>
          <p:nvPr/>
        </p:nvSpPr>
        <p:spPr>
          <a:xfrm rot="10800000">
            <a:off x="8454537" y="5086350"/>
            <a:ext cx="381000" cy="1447800"/>
          </a:xfrm>
          <a:prstGeom prst="downArrow">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53528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barn(inVertical)">
                                      <p:cBhvr>
                                        <p:cTn id="7" dur="500"/>
                                        <p:tgtEl>
                                          <p:spTgt spid="38"/>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9"/>
                                        </p:tgtEl>
                                        <p:attrNameLst>
                                          <p:attrName>style.visibility</p:attrName>
                                        </p:attrNameLst>
                                      </p:cBhvr>
                                      <p:to>
                                        <p:strVal val="visible"/>
                                      </p:to>
                                    </p:set>
                                    <p:anim calcmode="lin" valueType="num">
                                      <p:cBhvr additive="base">
                                        <p:cTn id="12" dur="500" fill="hold"/>
                                        <p:tgtEl>
                                          <p:spTgt spid="39"/>
                                        </p:tgtEl>
                                        <p:attrNameLst>
                                          <p:attrName>ppt_x</p:attrName>
                                        </p:attrNameLst>
                                      </p:cBhvr>
                                      <p:tavLst>
                                        <p:tav tm="0">
                                          <p:val>
                                            <p:strVal val="#ppt_x"/>
                                          </p:val>
                                        </p:tav>
                                        <p:tav tm="100000">
                                          <p:val>
                                            <p:strVal val="#ppt_x"/>
                                          </p:val>
                                        </p:tav>
                                      </p:tavLst>
                                    </p:anim>
                                    <p:anim calcmode="lin" valueType="num">
                                      <p:cBhvr additive="base">
                                        <p:cTn id="13" dur="500" fill="hold"/>
                                        <p:tgtEl>
                                          <p:spTgt spid="3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idx="4294967295"/>
          </p:nvPr>
        </p:nvSpPr>
        <p:spPr>
          <a:xfrm>
            <a:off x="0" y="304800"/>
            <a:ext cx="8229600" cy="990600"/>
          </a:xfrm>
        </p:spPr>
        <p:txBody>
          <a:bodyPr anchor="t">
            <a:normAutofit fontScale="90000"/>
          </a:bodyPr>
          <a:lstStyle/>
          <a:p>
            <a:r>
              <a:rPr lang="en-US" dirty="0"/>
              <a:t>Clean Water Act Requirements</a:t>
            </a:r>
          </a:p>
        </p:txBody>
      </p:sp>
      <p:sp>
        <p:nvSpPr>
          <p:cNvPr id="4" name="Title 1"/>
          <p:cNvSpPr txBox="1">
            <a:spLocks/>
          </p:cNvSpPr>
          <p:nvPr/>
        </p:nvSpPr>
        <p:spPr>
          <a:xfrm>
            <a:off x="457200" y="38100"/>
            <a:ext cx="8229600" cy="876300"/>
          </a:xfrm>
          <a:prstGeom prst="rect">
            <a:avLst/>
          </a:prstGeom>
          <a:ln w="6350" cap="rnd">
            <a:noFill/>
          </a:ln>
        </p:spPr>
        <p:txBody>
          <a:bodyPr vert="horz" rtlCol="0" anchor="b" anchorCtr="0">
            <a:normAutofit/>
          </a:bodyPr>
          <a:lst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a:lstStyle>
          <a:p>
            <a:endParaRPr lang="en-US" dirty="0"/>
          </a:p>
        </p:txBody>
      </p:sp>
      <p:sp>
        <p:nvSpPr>
          <p:cNvPr id="5" name="Rectangle 4" descr=" "/>
          <p:cNvSpPr/>
          <p:nvPr/>
        </p:nvSpPr>
        <p:spPr>
          <a:xfrm>
            <a:off x="4419600" y="1143000"/>
            <a:ext cx="3429000" cy="609600"/>
          </a:xfrm>
          <a:prstGeom prst="rect">
            <a:avLst/>
          </a:prstGeo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Adopt Water Quality Standards</a:t>
            </a:r>
          </a:p>
        </p:txBody>
      </p:sp>
      <p:sp>
        <p:nvSpPr>
          <p:cNvPr id="6" name="Rectangle 5" descr=" "/>
          <p:cNvSpPr/>
          <p:nvPr/>
        </p:nvSpPr>
        <p:spPr>
          <a:xfrm>
            <a:off x="4419600" y="2057400"/>
            <a:ext cx="3429000" cy="60960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a:t>Monitor Waters of the State</a:t>
            </a:r>
          </a:p>
        </p:txBody>
      </p:sp>
      <p:sp>
        <p:nvSpPr>
          <p:cNvPr id="7" name="Rectangle 6" descr=" "/>
          <p:cNvSpPr/>
          <p:nvPr/>
        </p:nvSpPr>
        <p:spPr>
          <a:xfrm>
            <a:off x="4419600" y="2971800"/>
            <a:ext cx="3429000" cy="60960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dirty="0"/>
              <a:t>Assessment </a:t>
            </a:r>
          </a:p>
        </p:txBody>
      </p:sp>
      <p:sp>
        <p:nvSpPr>
          <p:cNvPr id="8" name="Rectangle 7" descr=" "/>
          <p:cNvSpPr/>
          <p:nvPr/>
        </p:nvSpPr>
        <p:spPr>
          <a:xfrm>
            <a:off x="4419600" y="3886200"/>
            <a:ext cx="3429000" cy="60960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dirty="0"/>
              <a:t>List Impaired Waters</a:t>
            </a:r>
          </a:p>
          <a:p>
            <a:pPr algn="ctr"/>
            <a:r>
              <a:rPr lang="en-US" dirty="0"/>
              <a:t>303(d) List</a:t>
            </a:r>
          </a:p>
        </p:txBody>
      </p:sp>
      <p:sp>
        <p:nvSpPr>
          <p:cNvPr id="9" name="Down Arrow 8" descr=" "/>
          <p:cNvSpPr/>
          <p:nvPr/>
        </p:nvSpPr>
        <p:spPr>
          <a:xfrm>
            <a:off x="6010275" y="1752600"/>
            <a:ext cx="228600" cy="304800"/>
          </a:xfrm>
          <a:prstGeom prst="downArrow">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Arrow Connector 9" descr=" "/>
          <p:cNvCxnSpPr/>
          <p:nvPr/>
        </p:nvCxnSpPr>
        <p:spPr>
          <a:xfrm flipV="1">
            <a:off x="7467600" y="1752600"/>
            <a:ext cx="0" cy="304800"/>
          </a:xfrm>
          <a:prstGeom prst="straightConnector1">
            <a:avLst/>
          </a:prstGeom>
          <a:ln w="28575">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descr=" "/>
          <p:cNvCxnSpPr/>
          <p:nvPr/>
        </p:nvCxnSpPr>
        <p:spPr>
          <a:xfrm flipV="1">
            <a:off x="4953000" y="1752600"/>
            <a:ext cx="0" cy="304800"/>
          </a:xfrm>
          <a:prstGeom prst="straightConnector1">
            <a:avLst/>
          </a:prstGeom>
          <a:ln w="28575">
            <a:solidFill>
              <a:schemeClr val="tx2"/>
            </a:solidFill>
            <a:tailEnd type="arrow"/>
          </a:ln>
        </p:spPr>
        <p:style>
          <a:lnRef idx="1">
            <a:schemeClr val="accent1"/>
          </a:lnRef>
          <a:fillRef idx="0">
            <a:schemeClr val="accent1"/>
          </a:fillRef>
          <a:effectRef idx="0">
            <a:schemeClr val="accent1"/>
          </a:effectRef>
          <a:fontRef idx="minor">
            <a:schemeClr val="tx1"/>
          </a:fontRef>
        </p:style>
      </p:cxnSp>
      <p:sp>
        <p:nvSpPr>
          <p:cNvPr id="12" name="Down Arrow 11" descr=" "/>
          <p:cNvSpPr/>
          <p:nvPr/>
        </p:nvSpPr>
        <p:spPr>
          <a:xfrm>
            <a:off x="6019800" y="2667000"/>
            <a:ext cx="228600" cy="304800"/>
          </a:xfrm>
          <a:prstGeom prst="downArrow">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Arrow Connector 12" descr=" "/>
          <p:cNvCxnSpPr/>
          <p:nvPr/>
        </p:nvCxnSpPr>
        <p:spPr>
          <a:xfrm flipV="1">
            <a:off x="7477125" y="2667000"/>
            <a:ext cx="0" cy="304800"/>
          </a:xfrm>
          <a:prstGeom prst="straightConnector1">
            <a:avLst/>
          </a:prstGeom>
          <a:ln w="28575">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descr=" "/>
          <p:cNvCxnSpPr/>
          <p:nvPr/>
        </p:nvCxnSpPr>
        <p:spPr>
          <a:xfrm flipV="1">
            <a:off x="4962525" y="2667000"/>
            <a:ext cx="0" cy="304800"/>
          </a:xfrm>
          <a:prstGeom prst="straightConnector1">
            <a:avLst/>
          </a:prstGeom>
          <a:ln w="28575">
            <a:solidFill>
              <a:schemeClr val="tx2"/>
            </a:solidFill>
            <a:tailEnd type="arrow"/>
          </a:ln>
        </p:spPr>
        <p:style>
          <a:lnRef idx="1">
            <a:schemeClr val="accent1"/>
          </a:lnRef>
          <a:fillRef idx="0">
            <a:schemeClr val="accent1"/>
          </a:fillRef>
          <a:effectRef idx="0">
            <a:schemeClr val="accent1"/>
          </a:effectRef>
          <a:fontRef idx="minor">
            <a:schemeClr val="tx1"/>
          </a:fontRef>
        </p:style>
      </p:cxnSp>
      <p:sp>
        <p:nvSpPr>
          <p:cNvPr id="15" name="Down Arrow 14" descr=" "/>
          <p:cNvSpPr/>
          <p:nvPr/>
        </p:nvSpPr>
        <p:spPr>
          <a:xfrm>
            <a:off x="6019800" y="3579190"/>
            <a:ext cx="228600" cy="304800"/>
          </a:xfrm>
          <a:prstGeom prst="downArrow">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descr=" "/>
          <p:cNvSpPr/>
          <p:nvPr/>
        </p:nvSpPr>
        <p:spPr>
          <a:xfrm>
            <a:off x="4419600" y="4800600"/>
            <a:ext cx="3429000" cy="609600"/>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dirty="0"/>
              <a:t>Develop TMDLs</a:t>
            </a:r>
          </a:p>
        </p:txBody>
      </p:sp>
      <p:sp>
        <p:nvSpPr>
          <p:cNvPr id="17" name="Down Arrow 16" descr=" "/>
          <p:cNvSpPr/>
          <p:nvPr/>
        </p:nvSpPr>
        <p:spPr>
          <a:xfrm>
            <a:off x="6010275" y="4495800"/>
            <a:ext cx="228600" cy="304800"/>
          </a:xfrm>
          <a:prstGeom prst="downArrow">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p:cNvSpPr txBox="1"/>
          <p:nvPr/>
        </p:nvSpPr>
        <p:spPr>
          <a:xfrm>
            <a:off x="579899" y="1124634"/>
            <a:ext cx="2959208" cy="646331"/>
          </a:xfrm>
          <a:prstGeom prst="rect">
            <a:avLst/>
          </a:prstGeom>
          <a:noFill/>
        </p:spPr>
        <p:txBody>
          <a:bodyPr wrap="none" rtlCol="0">
            <a:spAutoFit/>
          </a:bodyPr>
          <a:lstStyle/>
          <a:p>
            <a:pPr algn="r"/>
            <a:r>
              <a:rPr lang="en-US" dirty="0"/>
              <a:t>Defines Water Quality goals</a:t>
            </a:r>
          </a:p>
          <a:p>
            <a:pPr algn="r"/>
            <a:r>
              <a:rPr lang="en-US" dirty="0"/>
              <a:t>40 CFR 130.3 and 131</a:t>
            </a:r>
          </a:p>
        </p:txBody>
      </p:sp>
      <p:sp>
        <p:nvSpPr>
          <p:cNvPr id="19" name="Right Arrow 18" descr=" "/>
          <p:cNvSpPr/>
          <p:nvPr/>
        </p:nvSpPr>
        <p:spPr>
          <a:xfrm>
            <a:off x="3581400" y="1286217"/>
            <a:ext cx="613793" cy="32316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p:cNvSpPr txBox="1"/>
          <p:nvPr/>
        </p:nvSpPr>
        <p:spPr>
          <a:xfrm>
            <a:off x="0" y="2057400"/>
            <a:ext cx="3539107" cy="646331"/>
          </a:xfrm>
          <a:prstGeom prst="rect">
            <a:avLst/>
          </a:prstGeom>
          <a:noFill/>
        </p:spPr>
        <p:txBody>
          <a:bodyPr wrap="square" rtlCol="0">
            <a:spAutoFit/>
          </a:bodyPr>
          <a:lstStyle/>
          <a:p>
            <a:pPr algn="ctr"/>
            <a:r>
              <a:rPr lang="en-US" dirty="0"/>
              <a:t>Data collection based on need 40 CFR 130.4</a:t>
            </a:r>
          </a:p>
        </p:txBody>
      </p:sp>
      <p:sp>
        <p:nvSpPr>
          <p:cNvPr id="21" name="Rectangle 20" descr=" "/>
          <p:cNvSpPr/>
          <p:nvPr/>
        </p:nvSpPr>
        <p:spPr>
          <a:xfrm>
            <a:off x="4419600" y="5762625"/>
            <a:ext cx="3429000" cy="6096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a:t>Develop Permit Limits</a:t>
            </a:r>
          </a:p>
        </p:txBody>
      </p:sp>
      <p:sp>
        <p:nvSpPr>
          <p:cNvPr id="22" name="Down Arrow 21" descr=" "/>
          <p:cNvSpPr/>
          <p:nvPr/>
        </p:nvSpPr>
        <p:spPr>
          <a:xfrm>
            <a:off x="6010275" y="5438775"/>
            <a:ext cx="228600" cy="304800"/>
          </a:xfrm>
          <a:prstGeom prst="downArrow">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ight Arrow 22" descr=" "/>
          <p:cNvSpPr/>
          <p:nvPr/>
        </p:nvSpPr>
        <p:spPr>
          <a:xfrm>
            <a:off x="3581400" y="2200617"/>
            <a:ext cx="613793" cy="323166"/>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24" name="TextBox 23"/>
          <p:cNvSpPr txBox="1"/>
          <p:nvPr/>
        </p:nvSpPr>
        <p:spPr>
          <a:xfrm>
            <a:off x="0" y="2953434"/>
            <a:ext cx="3539107" cy="646331"/>
          </a:xfrm>
          <a:prstGeom prst="rect">
            <a:avLst/>
          </a:prstGeom>
          <a:noFill/>
        </p:spPr>
        <p:txBody>
          <a:bodyPr wrap="square" rtlCol="0">
            <a:spAutoFit/>
          </a:bodyPr>
          <a:lstStyle/>
          <a:p>
            <a:pPr algn="r"/>
            <a:r>
              <a:rPr lang="en-US" dirty="0"/>
              <a:t>Determines attainment</a:t>
            </a:r>
          </a:p>
          <a:p>
            <a:pPr algn="r"/>
            <a:r>
              <a:rPr lang="en-US" dirty="0"/>
              <a:t>40 CFR 130.8</a:t>
            </a:r>
          </a:p>
        </p:txBody>
      </p:sp>
      <p:sp>
        <p:nvSpPr>
          <p:cNvPr id="25" name="Right Arrow 24" descr=" "/>
          <p:cNvSpPr/>
          <p:nvPr/>
        </p:nvSpPr>
        <p:spPr>
          <a:xfrm>
            <a:off x="3581400" y="3115017"/>
            <a:ext cx="613793" cy="323166"/>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26" name="TextBox 25"/>
          <p:cNvSpPr txBox="1"/>
          <p:nvPr/>
        </p:nvSpPr>
        <p:spPr>
          <a:xfrm>
            <a:off x="0" y="3911025"/>
            <a:ext cx="3581400" cy="584775"/>
          </a:xfrm>
          <a:prstGeom prst="rect">
            <a:avLst/>
          </a:prstGeom>
          <a:noFill/>
        </p:spPr>
        <p:txBody>
          <a:bodyPr wrap="square" rtlCol="0">
            <a:spAutoFit/>
          </a:bodyPr>
          <a:lstStyle/>
          <a:p>
            <a:pPr algn="r"/>
            <a:r>
              <a:rPr lang="en-US" sz="1600" dirty="0"/>
              <a:t>Identifies Quality Limited Waters</a:t>
            </a:r>
          </a:p>
          <a:p>
            <a:pPr algn="r"/>
            <a:r>
              <a:rPr lang="en-US" sz="1600" dirty="0"/>
              <a:t>40 CFR 130.7(b)(1)</a:t>
            </a:r>
          </a:p>
        </p:txBody>
      </p:sp>
      <p:sp>
        <p:nvSpPr>
          <p:cNvPr id="27" name="Right Arrow 26" descr=" "/>
          <p:cNvSpPr/>
          <p:nvPr/>
        </p:nvSpPr>
        <p:spPr>
          <a:xfrm>
            <a:off x="3581400" y="4029416"/>
            <a:ext cx="613793" cy="323166"/>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28" name="Right Arrow 27" descr=" "/>
          <p:cNvSpPr/>
          <p:nvPr/>
        </p:nvSpPr>
        <p:spPr>
          <a:xfrm>
            <a:off x="3581400" y="4943817"/>
            <a:ext cx="613793" cy="323166"/>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29" name="Right Arrow 28" descr=" "/>
          <p:cNvSpPr/>
          <p:nvPr/>
        </p:nvSpPr>
        <p:spPr>
          <a:xfrm>
            <a:off x="3581400" y="5905842"/>
            <a:ext cx="613793" cy="323166"/>
          </a:xfrm>
          <a:prstGeom prst="righ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30" name="TextBox 29"/>
          <p:cNvSpPr txBox="1"/>
          <p:nvPr/>
        </p:nvSpPr>
        <p:spPr>
          <a:xfrm>
            <a:off x="414907" y="4763184"/>
            <a:ext cx="3124200" cy="646331"/>
          </a:xfrm>
          <a:prstGeom prst="rect">
            <a:avLst/>
          </a:prstGeom>
          <a:noFill/>
        </p:spPr>
        <p:txBody>
          <a:bodyPr wrap="square" rtlCol="0">
            <a:spAutoFit/>
          </a:bodyPr>
          <a:lstStyle/>
          <a:p>
            <a:pPr algn="r"/>
            <a:r>
              <a:rPr lang="en-US" dirty="0"/>
              <a:t>Defines Waste Loads</a:t>
            </a:r>
          </a:p>
          <a:p>
            <a:pPr algn="r"/>
            <a:r>
              <a:rPr lang="en-US" dirty="0"/>
              <a:t>40 CFR 130.7</a:t>
            </a:r>
          </a:p>
        </p:txBody>
      </p:sp>
      <p:sp>
        <p:nvSpPr>
          <p:cNvPr id="31" name="TextBox 30"/>
          <p:cNvSpPr txBox="1"/>
          <p:nvPr/>
        </p:nvSpPr>
        <p:spPr>
          <a:xfrm>
            <a:off x="405382" y="5744259"/>
            <a:ext cx="3124200" cy="646331"/>
          </a:xfrm>
          <a:prstGeom prst="rect">
            <a:avLst/>
          </a:prstGeom>
          <a:noFill/>
        </p:spPr>
        <p:txBody>
          <a:bodyPr wrap="square" rtlCol="0">
            <a:spAutoFit/>
          </a:bodyPr>
          <a:lstStyle/>
          <a:p>
            <a:pPr algn="r"/>
            <a:r>
              <a:rPr lang="en-US" dirty="0"/>
              <a:t>Implementation</a:t>
            </a:r>
          </a:p>
          <a:p>
            <a:pPr algn="r"/>
            <a:r>
              <a:rPr lang="en-US" dirty="0"/>
              <a:t>40 CFR Part 122</a:t>
            </a:r>
          </a:p>
        </p:txBody>
      </p:sp>
      <p:cxnSp>
        <p:nvCxnSpPr>
          <p:cNvPr id="32" name="Elbow Connector 31" descr=" "/>
          <p:cNvCxnSpPr>
            <a:stCxn id="7" idx="3"/>
            <a:endCxn id="8" idx="3"/>
          </p:cNvCxnSpPr>
          <p:nvPr/>
        </p:nvCxnSpPr>
        <p:spPr>
          <a:xfrm>
            <a:off x="7848600" y="3276600"/>
            <a:ext cx="12700" cy="914400"/>
          </a:xfrm>
          <a:prstGeom prst="bentConnector3">
            <a:avLst>
              <a:gd name="adj1" fmla="val 1800000"/>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descr=" "/>
          <p:cNvCxnSpPr/>
          <p:nvPr/>
        </p:nvCxnSpPr>
        <p:spPr>
          <a:xfrm>
            <a:off x="8077200" y="3731590"/>
            <a:ext cx="228600"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34" name="Rectangle 33" descr=" "/>
          <p:cNvSpPr/>
          <p:nvPr/>
        </p:nvSpPr>
        <p:spPr>
          <a:xfrm rot="16200000">
            <a:off x="7354229" y="3387235"/>
            <a:ext cx="2581617" cy="693128"/>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1600" dirty="0"/>
              <a:t>305(b) Integrated Report</a:t>
            </a:r>
          </a:p>
        </p:txBody>
      </p:sp>
      <p:sp>
        <p:nvSpPr>
          <p:cNvPr id="38" name="Rectangle 37" descr=" "/>
          <p:cNvSpPr/>
          <p:nvPr/>
        </p:nvSpPr>
        <p:spPr>
          <a:xfrm>
            <a:off x="414907" y="2895600"/>
            <a:ext cx="7509893" cy="8382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Down Arrow 38" descr=" "/>
          <p:cNvSpPr/>
          <p:nvPr/>
        </p:nvSpPr>
        <p:spPr>
          <a:xfrm rot="10800000">
            <a:off x="8454537" y="5086350"/>
            <a:ext cx="381000" cy="1447800"/>
          </a:xfrm>
          <a:prstGeom prst="downArrow">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407512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barn(inVertical)">
                                      <p:cBhvr>
                                        <p:cTn id="7" dur="500"/>
                                        <p:tgtEl>
                                          <p:spTgt spid="38"/>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9"/>
                                        </p:tgtEl>
                                        <p:attrNameLst>
                                          <p:attrName>style.visibility</p:attrName>
                                        </p:attrNameLst>
                                      </p:cBhvr>
                                      <p:to>
                                        <p:strVal val="visible"/>
                                      </p:to>
                                    </p:set>
                                    <p:anim calcmode="lin" valueType="num">
                                      <p:cBhvr additive="base">
                                        <p:cTn id="12" dur="500" fill="hold"/>
                                        <p:tgtEl>
                                          <p:spTgt spid="39"/>
                                        </p:tgtEl>
                                        <p:attrNameLst>
                                          <p:attrName>ppt_x</p:attrName>
                                        </p:attrNameLst>
                                      </p:cBhvr>
                                      <p:tavLst>
                                        <p:tav tm="0">
                                          <p:val>
                                            <p:strVal val="#ppt_x"/>
                                          </p:val>
                                        </p:tav>
                                        <p:tav tm="100000">
                                          <p:val>
                                            <p:strVal val="#ppt_x"/>
                                          </p:val>
                                        </p:tav>
                                      </p:tavLst>
                                    </p:anim>
                                    <p:anim calcmode="lin" valueType="num">
                                      <p:cBhvr additive="base">
                                        <p:cTn id="13" dur="500" fill="hold"/>
                                        <p:tgtEl>
                                          <p:spTgt spid="3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What is the </a:t>
            </a:r>
            <a:br>
              <a:rPr lang="en-US" dirty="0"/>
            </a:br>
            <a:r>
              <a:rPr lang="en-US" dirty="0"/>
              <a:t>Assessment Methodology?</a:t>
            </a:r>
          </a:p>
        </p:txBody>
      </p:sp>
      <p:sp>
        <p:nvSpPr>
          <p:cNvPr id="3" name="Content Placeholder 2"/>
          <p:cNvSpPr>
            <a:spLocks noGrp="1"/>
          </p:cNvSpPr>
          <p:nvPr>
            <p:ph sz="quarter" idx="13"/>
          </p:nvPr>
        </p:nvSpPr>
        <p:spPr/>
        <p:txBody>
          <a:bodyPr>
            <a:normAutofit lnSpcReduction="10000"/>
          </a:bodyPr>
          <a:lstStyle/>
          <a:p>
            <a:pPr>
              <a:spcAft>
                <a:spcPts val="1200"/>
              </a:spcAft>
            </a:pPr>
            <a:r>
              <a:rPr lang="en-US" dirty="0"/>
              <a:t>Every two years ADEQ must </a:t>
            </a:r>
            <a:br>
              <a:rPr lang="en-US" dirty="0"/>
            </a:br>
            <a:r>
              <a:rPr lang="en-US" dirty="0"/>
              <a:t>assess the waters of the State </a:t>
            </a:r>
            <a:br>
              <a:rPr lang="en-US" dirty="0"/>
            </a:br>
            <a:r>
              <a:rPr lang="en-US" dirty="0"/>
              <a:t>to determine if they are: </a:t>
            </a:r>
          </a:p>
          <a:p>
            <a:pPr lvl="1">
              <a:spcBef>
                <a:spcPts val="0"/>
              </a:spcBef>
              <a:spcAft>
                <a:spcPts val="600"/>
              </a:spcAft>
            </a:pPr>
            <a:r>
              <a:rPr lang="en-US" dirty="0"/>
              <a:t>supporting designated uses</a:t>
            </a:r>
          </a:p>
          <a:p>
            <a:pPr lvl="1">
              <a:spcBef>
                <a:spcPts val="0"/>
              </a:spcBef>
              <a:spcAft>
                <a:spcPts val="1200"/>
              </a:spcAft>
            </a:pPr>
            <a:r>
              <a:rPr lang="en-US" dirty="0"/>
              <a:t>attaining water quality criteria </a:t>
            </a:r>
          </a:p>
          <a:p>
            <a:pPr>
              <a:spcAft>
                <a:spcPts val="1200"/>
              </a:spcAft>
            </a:pPr>
            <a:r>
              <a:rPr lang="en-US" dirty="0"/>
              <a:t>The Assessment Methodology </a:t>
            </a:r>
            <a:br>
              <a:rPr lang="en-US" dirty="0"/>
            </a:br>
            <a:r>
              <a:rPr lang="en-US" dirty="0"/>
              <a:t>contains procedures for </a:t>
            </a:r>
            <a:br>
              <a:rPr lang="en-US" dirty="0"/>
            </a:br>
            <a:r>
              <a:rPr lang="en-US" dirty="0"/>
              <a:t>this assessment</a:t>
            </a:r>
          </a:p>
        </p:txBody>
      </p:sp>
      <p:pic>
        <p:nvPicPr>
          <p:cNvPr id="4098" name="Picture 2" descr="Picture of a crappi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05600" y="1538245"/>
            <a:ext cx="2438400" cy="4170363"/>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6400800" y="5581650"/>
            <a:ext cx="1356462" cy="253916"/>
          </a:xfrm>
          <a:prstGeom prst="rect">
            <a:avLst/>
          </a:prstGeom>
          <a:noFill/>
        </p:spPr>
        <p:txBody>
          <a:bodyPr wrap="none" rtlCol="0">
            <a:spAutoFit/>
          </a:bodyPr>
          <a:lstStyle/>
          <a:p>
            <a:r>
              <a:rPr lang="en-US" sz="1050" dirty="0">
                <a:solidFill>
                  <a:schemeClr val="accent5">
                    <a:lumMod val="20000"/>
                    <a:lumOff val="80000"/>
                  </a:schemeClr>
                </a:solidFill>
              </a:rPr>
              <a:t>Photo: Jack Bissell</a:t>
            </a:r>
          </a:p>
        </p:txBody>
      </p:sp>
    </p:spTree>
    <p:extLst>
      <p:ext uri="{BB962C8B-B14F-4D97-AF65-F5344CB8AC3E}">
        <p14:creationId xmlns:p14="http://schemas.microsoft.com/office/powerpoint/2010/main" val="37909040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What is the </a:t>
            </a:r>
            <a:br>
              <a:rPr lang="en-US" dirty="0"/>
            </a:br>
            <a:r>
              <a:rPr lang="en-US" dirty="0"/>
              <a:t>Assessment Methodology?</a:t>
            </a:r>
          </a:p>
        </p:txBody>
      </p:sp>
      <p:sp>
        <p:nvSpPr>
          <p:cNvPr id="3" name="Content Placeholder 2"/>
          <p:cNvSpPr>
            <a:spLocks noGrp="1"/>
          </p:cNvSpPr>
          <p:nvPr>
            <p:ph sz="quarter" idx="13"/>
          </p:nvPr>
        </p:nvSpPr>
        <p:spPr/>
        <p:txBody>
          <a:bodyPr>
            <a:normAutofit/>
          </a:bodyPr>
          <a:lstStyle/>
          <a:p>
            <a:pPr>
              <a:spcAft>
                <a:spcPts val="600"/>
              </a:spcAft>
            </a:pPr>
            <a:r>
              <a:rPr lang="en-US" dirty="0"/>
              <a:t>Prepared by ADEQ staff</a:t>
            </a:r>
          </a:p>
          <a:p>
            <a:pPr>
              <a:spcAft>
                <a:spcPts val="600"/>
              </a:spcAft>
            </a:pPr>
            <a:r>
              <a:rPr lang="en-US" dirty="0"/>
              <a:t>Must be consistent with Reg. 2 </a:t>
            </a:r>
          </a:p>
          <a:p>
            <a:pPr>
              <a:spcAft>
                <a:spcPts val="600"/>
              </a:spcAft>
            </a:pPr>
            <a:r>
              <a:rPr lang="en-US" dirty="0"/>
              <a:t>Must be scientifically based</a:t>
            </a:r>
          </a:p>
          <a:p>
            <a:pPr>
              <a:spcAft>
                <a:spcPts val="600"/>
              </a:spcAft>
            </a:pPr>
            <a:r>
              <a:rPr lang="en-US" dirty="0"/>
              <a:t>Assessment outcomes determine:</a:t>
            </a:r>
          </a:p>
          <a:p>
            <a:pPr lvl="1">
              <a:spcBef>
                <a:spcPts val="0"/>
              </a:spcBef>
            </a:pPr>
            <a:r>
              <a:rPr lang="en-US" dirty="0"/>
              <a:t>Attainment</a:t>
            </a:r>
          </a:p>
          <a:p>
            <a:pPr lvl="1">
              <a:spcBef>
                <a:spcPts val="0"/>
              </a:spcBef>
            </a:pPr>
            <a:r>
              <a:rPr lang="en-US" dirty="0"/>
              <a:t>Non-Attainment</a:t>
            </a:r>
          </a:p>
        </p:txBody>
      </p:sp>
    </p:spTree>
    <p:extLst>
      <p:ext uri="{BB962C8B-B14F-4D97-AF65-F5344CB8AC3E}">
        <p14:creationId xmlns:p14="http://schemas.microsoft.com/office/powerpoint/2010/main" val="30121558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5627" y="152400"/>
            <a:ext cx="7620000" cy="1143000"/>
          </a:xfrm>
        </p:spPr>
        <p:txBody>
          <a:bodyPr/>
          <a:lstStyle/>
          <a:p>
            <a:pPr algn="ctr"/>
            <a:r>
              <a:rPr lang="en-US" dirty="0">
                <a:solidFill>
                  <a:schemeClr val="tx1"/>
                </a:solidFill>
                <a:effectLst>
                  <a:outerShdw blurRad="50800" dist="38100" dir="2700000" algn="tl" rotWithShape="0">
                    <a:prstClr val="black">
                      <a:alpha val="40000"/>
                    </a:prstClr>
                  </a:outerShdw>
                </a:effectLst>
                <a:latin typeface="+mj-lt"/>
              </a:rPr>
              <a:t>Water Quality Assessment</a:t>
            </a:r>
          </a:p>
        </p:txBody>
      </p:sp>
      <p:graphicFrame>
        <p:nvGraphicFramePr>
          <p:cNvPr id="4" name="Table 3"/>
          <p:cNvGraphicFramePr>
            <a:graphicFrameLocks noGrp="1"/>
          </p:cNvGraphicFramePr>
          <p:nvPr>
            <p:extLst>
              <p:ext uri="{D42A27DB-BD31-4B8C-83A1-F6EECF244321}">
                <p14:modId xmlns:p14="http://schemas.microsoft.com/office/powerpoint/2010/main" val="3650814899"/>
              </p:ext>
            </p:extLst>
          </p:nvPr>
        </p:nvGraphicFramePr>
        <p:xfrm>
          <a:off x="201706" y="1759508"/>
          <a:ext cx="3532094" cy="3422091"/>
        </p:xfrm>
        <a:graphic>
          <a:graphicData uri="http://schemas.openxmlformats.org/drawingml/2006/table">
            <a:tbl>
              <a:tblPr firstRow="1" bandRow="1">
                <a:effectLst>
                  <a:outerShdw blurRad="63500" sx="102000" sy="102000" algn="ctr" rotWithShape="0">
                    <a:prstClr val="black">
                      <a:alpha val="40000"/>
                    </a:prstClr>
                  </a:outerShdw>
                </a:effectLst>
                <a:tableStyleId>{21E4AEA4-8DFA-4A89-87EB-49C32662AFE0}</a:tableStyleId>
              </a:tblPr>
              <a:tblGrid>
                <a:gridCol w="2346732">
                  <a:extLst>
                    <a:ext uri="{9D8B030D-6E8A-4147-A177-3AD203B41FA5}">
                      <a16:colId xmlns:a16="http://schemas.microsoft.com/office/drawing/2014/main" val="20000"/>
                    </a:ext>
                  </a:extLst>
                </a:gridCol>
                <a:gridCol w="1185362">
                  <a:extLst>
                    <a:ext uri="{9D8B030D-6E8A-4147-A177-3AD203B41FA5}">
                      <a16:colId xmlns:a16="http://schemas.microsoft.com/office/drawing/2014/main" val="20001"/>
                    </a:ext>
                  </a:extLst>
                </a:gridCol>
              </a:tblGrid>
              <a:tr h="560875">
                <a:tc>
                  <a:txBody>
                    <a:bodyPr/>
                    <a:lstStyle/>
                    <a:p>
                      <a:r>
                        <a:rPr lang="en-US" sz="1400" dirty="0">
                          <a:effectLst>
                            <a:outerShdw blurRad="38100" dist="38100" dir="2700000" algn="tl">
                              <a:srgbClr val="000000">
                                <a:alpha val="43137"/>
                              </a:srgbClr>
                            </a:outerShdw>
                          </a:effectLst>
                          <a:latin typeface="Times New Roman" pitchFamily="18" charset="0"/>
                          <a:cs typeface="Times New Roman" pitchFamily="18" charset="0"/>
                        </a:rPr>
                        <a:t>Ecoregions</a:t>
                      </a:r>
                    </a:p>
                  </a:txBody>
                  <a:tcPr/>
                </a:tc>
                <a:tc>
                  <a:txBody>
                    <a:bodyPr/>
                    <a:lstStyle/>
                    <a:p>
                      <a:r>
                        <a:rPr lang="en-US" sz="1200" dirty="0">
                          <a:effectLst>
                            <a:outerShdw blurRad="38100" dist="38100" dir="2700000" algn="tl">
                              <a:srgbClr val="000000">
                                <a:alpha val="43137"/>
                              </a:srgbClr>
                            </a:outerShdw>
                          </a:effectLst>
                          <a:latin typeface="Times New Roman" pitchFamily="18" charset="0"/>
                          <a:cs typeface="Times New Roman" pitchFamily="18" charset="0"/>
                        </a:rPr>
                        <a:t>Temp  (°C)</a:t>
                      </a:r>
                    </a:p>
                  </a:txBody>
                  <a:tcPr/>
                </a:tc>
                <a:extLst>
                  <a:ext uri="{0D108BD9-81ED-4DB2-BD59-A6C34878D82A}">
                    <a16:rowId xmlns:a16="http://schemas.microsoft.com/office/drawing/2014/main" val="10000"/>
                  </a:ext>
                </a:extLst>
              </a:tr>
              <a:tr h="324952">
                <a:tc>
                  <a:txBody>
                    <a:bodyPr/>
                    <a:lstStyle/>
                    <a:p>
                      <a:r>
                        <a:rPr lang="en-US" sz="1200" dirty="0">
                          <a:latin typeface="Times New Roman" pitchFamily="18" charset="0"/>
                          <a:cs typeface="Times New Roman" pitchFamily="18" charset="0"/>
                        </a:rPr>
                        <a:t>Ozark</a:t>
                      </a:r>
                      <a:r>
                        <a:rPr lang="en-US" sz="1200" baseline="0" dirty="0">
                          <a:latin typeface="Times New Roman" pitchFamily="18" charset="0"/>
                          <a:cs typeface="Times New Roman" pitchFamily="18" charset="0"/>
                        </a:rPr>
                        <a:t> Highlands</a:t>
                      </a:r>
                      <a:endParaRPr lang="en-US" sz="1200" dirty="0">
                        <a:latin typeface="Times New Roman" pitchFamily="18" charset="0"/>
                        <a:cs typeface="Times New Roman" pitchFamily="18" charset="0"/>
                      </a:endParaRPr>
                    </a:p>
                  </a:txBody>
                  <a:tcPr/>
                </a:tc>
                <a:tc>
                  <a:txBody>
                    <a:bodyPr/>
                    <a:lstStyle/>
                    <a:p>
                      <a:pPr algn="ctr"/>
                      <a:r>
                        <a:rPr lang="en-US" sz="1200" dirty="0">
                          <a:latin typeface="Times New Roman" pitchFamily="18" charset="0"/>
                          <a:cs typeface="Times New Roman" pitchFamily="18" charset="0"/>
                        </a:rPr>
                        <a:t>29</a:t>
                      </a:r>
                    </a:p>
                  </a:txBody>
                  <a:tcPr/>
                </a:tc>
                <a:extLst>
                  <a:ext uri="{0D108BD9-81ED-4DB2-BD59-A6C34878D82A}">
                    <a16:rowId xmlns:a16="http://schemas.microsoft.com/office/drawing/2014/main" val="10001"/>
                  </a:ext>
                </a:extLst>
              </a:tr>
              <a:tr h="324952">
                <a:tc>
                  <a:txBody>
                    <a:bodyPr/>
                    <a:lstStyle/>
                    <a:p>
                      <a:r>
                        <a:rPr lang="en-US" sz="1200" dirty="0">
                          <a:latin typeface="Times New Roman" pitchFamily="18" charset="0"/>
                          <a:cs typeface="Times New Roman" pitchFamily="18" charset="0"/>
                        </a:rPr>
                        <a:t>Boston Mountains</a:t>
                      </a:r>
                    </a:p>
                  </a:txBody>
                  <a:tcPr/>
                </a:tc>
                <a:tc>
                  <a:txBody>
                    <a:bodyPr/>
                    <a:lstStyle/>
                    <a:p>
                      <a:pPr algn="ctr"/>
                      <a:r>
                        <a:rPr lang="en-US" sz="1200" dirty="0">
                          <a:latin typeface="Times New Roman" pitchFamily="18" charset="0"/>
                          <a:cs typeface="Times New Roman" pitchFamily="18" charset="0"/>
                        </a:rPr>
                        <a:t>31</a:t>
                      </a:r>
                    </a:p>
                  </a:txBody>
                  <a:tcPr/>
                </a:tc>
                <a:extLst>
                  <a:ext uri="{0D108BD9-81ED-4DB2-BD59-A6C34878D82A}">
                    <a16:rowId xmlns:a16="http://schemas.microsoft.com/office/drawing/2014/main" val="10002"/>
                  </a:ext>
                </a:extLst>
              </a:tr>
              <a:tr h="324952">
                <a:tc>
                  <a:txBody>
                    <a:bodyPr/>
                    <a:lstStyle/>
                    <a:p>
                      <a:r>
                        <a:rPr lang="en-US" sz="1200" dirty="0">
                          <a:latin typeface="Times New Roman" pitchFamily="18" charset="0"/>
                          <a:cs typeface="Times New Roman" pitchFamily="18" charset="0"/>
                        </a:rPr>
                        <a:t>Arkansas</a:t>
                      </a:r>
                      <a:r>
                        <a:rPr lang="en-US" sz="1200" baseline="0" dirty="0">
                          <a:latin typeface="Times New Roman" pitchFamily="18" charset="0"/>
                          <a:cs typeface="Times New Roman" pitchFamily="18" charset="0"/>
                        </a:rPr>
                        <a:t> River Valley</a:t>
                      </a:r>
                      <a:endParaRPr lang="en-US" sz="1200" dirty="0">
                        <a:latin typeface="Times New Roman" pitchFamily="18" charset="0"/>
                        <a:cs typeface="Times New Roman" pitchFamily="18" charset="0"/>
                      </a:endParaRPr>
                    </a:p>
                  </a:txBody>
                  <a:tcPr/>
                </a:tc>
                <a:tc>
                  <a:txBody>
                    <a:bodyPr/>
                    <a:lstStyle/>
                    <a:p>
                      <a:pPr algn="ctr"/>
                      <a:r>
                        <a:rPr lang="en-US" sz="1200" dirty="0">
                          <a:latin typeface="Times New Roman" pitchFamily="18" charset="0"/>
                          <a:cs typeface="Times New Roman" pitchFamily="18" charset="0"/>
                        </a:rPr>
                        <a:t>31</a:t>
                      </a:r>
                    </a:p>
                  </a:txBody>
                  <a:tcPr/>
                </a:tc>
                <a:extLst>
                  <a:ext uri="{0D108BD9-81ED-4DB2-BD59-A6C34878D82A}">
                    <a16:rowId xmlns:a16="http://schemas.microsoft.com/office/drawing/2014/main" val="10003"/>
                  </a:ext>
                </a:extLst>
              </a:tr>
              <a:tr h="324952">
                <a:tc>
                  <a:txBody>
                    <a:bodyPr/>
                    <a:lstStyle/>
                    <a:p>
                      <a:r>
                        <a:rPr lang="en-US" sz="1200" dirty="0">
                          <a:latin typeface="Times New Roman" pitchFamily="18" charset="0"/>
                          <a:cs typeface="Times New Roman" pitchFamily="18" charset="0"/>
                        </a:rPr>
                        <a:t>Ouachita</a:t>
                      </a:r>
                      <a:r>
                        <a:rPr lang="en-US" sz="1200" baseline="0" dirty="0">
                          <a:latin typeface="Times New Roman" pitchFamily="18" charset="0"/>
                          <a:cs typeface="Times New Roman" pitchFamily="18" charset="0"/>
                        </a:rPr>
                        <a:t> Mountains</a:t>
                      </a:r>
                      <a:endParaRPr lang="en-US" sz="1200" dirty="0">
                        <a:latin typeface="Times New Roman" pitchFamily="18" charset="0"/>
                        <a:cs typeface="Times New Roman" pitchFamily="18" charset="0"/>
                      </a:endParaRPr>
                    </a:p>
                  </a:txBody>
                  <a:tcPr/>
                </a:tc>
                <a:tc>
                  <a:txBody>
                    <a:bodyPr/>
                    <a:lstStyle/>
                    <a:p>
                      <a:pPr algn="ctr"/>
                      <a:r>
                        <a:rPr lang="en-US" sz="1200" dirty="0">
                          <a:latin typeface="Times New Roman" pitchFamily="18" charset="0"/>
                          <a:cs typeface="Times New Roman" pitchFamily="18" charset="0"/>
                        </a:rPr>
                        <a:t>30</a:t>
                      </a:r>
                    </a:p>
                  </a:txBody>
                  <a:tcPr/>
                </a:tc>
                <a:extLst>
                  <a:ext uri="{0D108BD9-81ED-4DB2-BD59-A6C34878D82A}">
                    <a16:rowId xmlns:a16="http://schemas.microsoft.com/office/drawing/2014/main" val="10004"/>
                  </a:ext>
                </a:extLst>
              </a:tr>
              <a:tr h="675583">
                <a:tc>
                  <a:txBody>
                    <a:bodyPr/>
                    <a:lstStyle/>
                    <a:p>
                      <a:r>
                        <a:rPr lang="en-US" sz="1200" dirty="0">
                          <a:latin typeface="Times New Roman" pitchFamily="18" charset="0"/>
                          <a:cs typeface="Times New Roman" pitchFamily="18" charset="0"/>
                        </a:rPr>
                        <a:t>Gulf</a:t>
                      </a:r>
                      <a:r>
                        <a:rPr lang="en-US" sz="1200" baseline="0" dirty="0">
                          <a:latin typeface="Times New Roman" pitchFamily="18" charset="0"/>
                          <a:cs typeface="Times New Roman" pitchFamily="18" charset="0"/>
                        </a:rPr>
                        <a:t> Coastal Plain</a:t>
                      </a:r>
                    </a:p>
                    <a:p>
                      <a:pPr algn="r"/>
                      <a:r>
                        <a:rPr lang="en-US" sz="1200" dirty="0">
                          <a:latin typeface="Times New Roman" pitchFamily="18" charset="0"/>
                          <a:cs typeface="Times New Roman" pitchFamily="18" charset="0"/>
                        </a:rPr>
                        <a:t>Typical</a:t>
                      </a:r>
                    </a:p>
                    <a:p>
                      <a:pPr algn="r"/>
                      <a:r>
                        <a:rPr lang="en-US" sz="1200" dirty="0">
                          <a:latin typeface="Times New Roman" pitchFamily="18" charset="0"/>
                          <a:cs typeface="Times New Roman" pitchFamily="18" charset="0"/>
                        </a:rPr>
                        <a:t>Springwater-influenced</a:t>
                      </a:r>
                    </a:p>
                  </a:txBody>
                  <a:tcPr/>
                </a:tc>
                <a:tc>
                  <a:txBody>
                    <a:bodyPr/>
                    <a:lstStyle/>
                    <a:p>
                      <a:pPr algn="ctr"/>
                      <a:endParaRPr lang="en-US" sz="1200" dirty="0">
                        <a:latin typeface="Times New Roman" pitchFamily="18" charset="0"/>
                        <a:cs typeface="Times New Roman" pitchFamily="18" charset="0"/>
                      </a:endParaRPr>
                    </a:p>
                    <a:p>
                      <a:pPr algn="ctr"/>
                      <a:r>
                        <a:rPr lang="en-US" sz="1200" dirty="0">
                          <a:latin typeface="Times New Roman" pitchFamily="18" charset="0"/>
                          <a:cs typeface="Times New Roman" pitchFamily="18" charset="0"/>
                        </a:rPr>
                        <a:t>30</a:t>
                      </a:r>
                    </a:p>
                    <a:p>
                      <a:pPr algn="ctr"/>
                      <a:r>
                        <a:rPr lang="en-US" sz="1200" dirty="0">
                          <a:latin typeface="Times New Roman" pitchFamily="18" charset="0"/>
                          <a:cs typeface="Times New Roman" pitchFamily="18" charset="0"/>
                        </a:rPr>
                        <a:t>30</a:t>
                      </a:r>
                    </a:p>
                  </a:txBody>
                  <a:tcPr/>
                </a:tc>
                <a:extLst>
                  <a:ext uri="{0D108BD9-81ED-4DB2-BD59-A6C34878D82A}">
                    <a16:rowId xmlns:a16="http://schemas.microsoft.com/office/drawing/2014/main" val="10005"/>
                  </a:ext>
                </a:extLst>
              </a:tr>
              <a:tr h="885825">
                <a:tc>
                  <a:txBody>
                    <a:bodyPr/>
                    <a:lstStyle/>
                    <a:p>
                      <a:r>
                        <a:rPr lang="en-US" sz="1200" dirty="0">
                          <a:latin typeface="Times New Roman" pitchFamily="18" charset="0"/>
                          <a:cs typeface="Times New Roman" pitchFamily="18" charset="0"/>
                        </a:rPr>
                        <a:t>Mississippi Alluvial</a:t>
                      </a:r>
                      <a:r>
                        <a:rPr lang="en-US" sz="1200" baseline="0" dirty="0">
                          <a:latin typeface="Times New Roman" pitchFamily="18" charset="0"/>
                          <a:cs typeface="Times New Roman" pitchFamily="18" charset="0"/>
                        </a:rPr>
                        <a:t> Plain</a:t>
                      </a:r>
                    </a:p>
                    <a:p>
                      <a:pPr algn="r"/>
                      <a:r>
                        <a:rPr lang="en-US" sz="1200" dirty="0">
                          <a:latin typeface="Times New Roman" pitchFamily="18" charset="0"/>
                          <a:cs typeface="Times New Roman" pitchFamily="18" charset="0"/>
                        </a:rPr>
                        <a:t>     Least Altered</a:t>
                      </a:r>
                    </a:p>
                    <a:p>
                      <a:pPr algn="r"/>
                      <a:r>
                        <a:rPr lang="en-US" sz="1200" dirty="0">
                          <a:latin typeface="Times New Roman" pitchFamily="18" charset="0"/>
                          <a:cs typeface="Times New Roman" pitchFamily="18" charset="0"/>
                        </a:rPr>
                        <a:t>Channel Altered</a:t>
                      </a:r>
                    </a:p>
                  </a:txBody>
                  <a:tcPr/>
                </a:tc>
                <a:tc>
                  <a:txBody>
                    <a:bodyPr/>
                    <a:lstStyle/>
                    <a:p>
                      <a:pPr algn="ctr"/>
                      <a:endParaRPr lang="en-US" sz="1200" dirty="0">
                        <a:latin typeface="Times New Roman" pitchFamily="18" charset="0"/>
                        <a:cs typeface="Times New Roman" pitchFamily="18" charset="0"/>
                      </a:endParaRPr>
                    </a:p>
                    <a:p>
                      <a:pPr algn="ctr"/>
                      <a:r>
                        <a:rPr lang="en-US" sz="1200" dirty="0">
                          <a:latin typeface="Times New Roman" pitchFamily="18" charset="0"/>
                          <a:cs typeface="Times New Roman" pitchFamily="18" charset="0"/>
                        </a:rPr>
                        <a:t>30</a:t>
                      </a:r>
                    </a:p>
                    <a:p>
                      <a:pPr algn="ctr"/>
                      <a:r>
                        <a:rPr lang="en-US" sz="1200" dirty="0">
                          <a:latin typeface="Times New Roman" pitchFamily="18" charset="0"/>
                          <a:cs typeface="Times New Roman" pitchFamily="18" charset="0"/>
                        </a:rPr>
                        <a:t>32</a:t>
                      </a:r>
                    </a:p>
                  </a:txBody>
                  <a:tcPr/>
                </a:tc>
                <a:extLst>
                  <a:ext uri="{0D108BD9-81ED-4DB2-BD59-A6C34878D82A}">
                    <a16:rowId xmlns:a16="http://schemas.microsoft.com/office/drawing/2014/main" val="10006"/>
                  </a:ext>
                </a:extLst>
              </a:tr>
            </a:tbl>
          </a:graphicData>
        </a:graphic>
      </p:graphicFrame>
      <p:sp>
        <p:nvSpPr>
          <p:cNvPr id="5" name="TextBox 4"/>
          <p:cNvSpPr txBox="1"/>
          <p:nvPr/>
        </p:nvSpPr>
        <p:spPr>
          <a:xfrm>
            <a:off x="228600" y="1300982"/>
            <a:ext cx="3505200" cy="430887"/>
          </a:xfrm>
          <a:prstGeom prst="rect">
            <a:avLst/>
          </a:prstGeom>
          <a:noFill/>
        </p:spPr>
        <p:txBody>
          <a:bodyPr wrap="square" rtlCol="0">
            <a:spAutoFit/>
          </a:bodyPr>
          <a:lstStyle/>
          <a:p>
            <a:pPr algn="ctr"/>
            <a:r>
              <a:rPr lang="en-US" sz="2200" dirty="0">
                <a:effectLst>
                  <a:outerShdw blurRad="50800" dist="38100" dir="2700000" algn="tl" rotWithShape="0">
                    <a:prstClr val="black">
                      <a:alpha val="40000"/>
                    </a:prstClr>
                  </a:outerShdw>
                </a:effectLst>
                <a:cs typeface="Times New Roman" panose="02020603050405020304" pitchFamily="18" charset="0"/>
              </a:rPr>
              <a:t>Water Quality Standard</a:t>
            </a:r>
          </a:p>
        </p:txBody>
      </p:sp>
      <p:sp>
        <p:nvSpPr>
          <p:cNvPr id="6" name="TextBox 5" descr=" "/>
          <p:cNvSpPr txBox="1"/>
          <p:nvPr/>
        </p:nvSpPr>
        <p:spPr>
          <a:xfrm>
            <a:off x="3543300" y="2520405"/>
            <a:ext cx="914400" cy="1569660"/>
          </a:xfrm>
          <a:prstGeom prst="rect">
            <a:avLst/>
          </a:prstGeom>
          <a:noFill/>
        </p:spPr>
        <p:txBody>
          <a:bodyPr wrap="square" rtlCol="0">
            <a:spAutoFit/>
          </a:bodyPr>
          <a:lstStyle/>
          <a:p>
            <a:pPr lvl="1" algn="ctr"/>
            <a:r>
              <a:rPr lang="en-US" sz="9600" dirty="0"/>
              <a:t>+</a:t>
            </a:r>
          </a:p>
        </p:txBody>
      </p:sp>
      <p:sp>
        <p:nvSpPr>
          <p:cNvPr id="7" name="TextBox 6"/>
          <p:cNvSpPr txBox="1"/>
          <p:nvPr/>
        </p:nvSpPr>
        <p:spPr>
          <a:xfrm>
            <a:off x="4648200" y="1547203"/>
            <a:ext cx="3691001" cy="430887"/>
          </a:xfrm>
          <a:prstGeom prst="rect">
            <a:avLst/>
          </a:prstGeom>
          <a:noFill/>
        </p:spPr>
        <p:txBody>
          <a:bodyPr wrap="square" rtlCol="0">
            <a:spAutoFit/>
          </a:bodyPr>
          <a:lstStyle/>
          <a:p>
            <a:pPr algn="ctr"/>
            <a:r>
              <a:rPr lang="en-US" sz="2200" dirty="0">
                <a:effectLst>
                  <a:outerShdw blurRad="50800" dist="38100" dir="2700000" algn="tl" rotWithShape="0">
                    <a:prstClr val="black">
                      <a:alpha val="40000"/>
                    </a:prstClr>
                  </a:outerShdw>
                </a:effectLst>
                <a:cs typeface="Times New Roman" panose="02020603050405020304" pitchFamily="18" charset="0"/>
              </a:rPr>
              <a:t>Assessment Methodology</a:t>
            </a:r>
          </a:p>
        </p:txBody>
      </p:sp>
      <p:sp>
        <p:nvSpPr>
          <p:cNvPr id="8" name="TextBox 7" descr=" "/>
          <p:cNvSpPr txBox="1"/>
          <p:nvPr/>
        </p:nvSpPr>
        <p:spPr>
          <a:xfrm>
            <a:off x="1980880" y="5232871"/>
            <a:ext cx="838200" cy="1569660"/>
          </a:xfrm>
          <a:prstGeom prst="rect">
            <a:avLst/>
          </a:prstGeom>
          <a:noFill/>
        </p:spPr>
        <p:txBody>
          <a:bodyPr wrap="square" rtlCol="0">
            <a:spAutoFit/>
          </a:bodyPr>
          <a:lstStyle/>
          <a:p>
            <a:r>
              <a:rPr lang="en-US" sz="9600" dirty="0"/>
              <a:t>=</a:t>
            </a:r>
          </a:p>
        </p:txBody>
      </p:sp>
      <p:pic>
        <p:nvPicPr>
          <p:cNvPr id="2050" name="Picture 2" descr="Assessment methodology for temperature. Listing Methodology: Stream and river monitoring segments will be listed as non-support when ADEQ determines that more than 10 percent of the total samples (for the period of record) exceed the applicable temperature standards listed in A P C &amp; E C Reg. 2.502. Lakes and reservoirs will be listed as non-support when ADEQ determines that more than 10 percent of the total samples (for the period of record) exceed the temperature standard of 32 degrees Celsius (89.6 degrees Farenheit). Samples collected approximately one meter below the surface of the water will be used to make lake reservoir attainment decisions. Delisting Methodology: Stream and river monitoring segments will be listed as support when ADEQ determines that 10 percent or less of the total samples (for the period of record) exceed the applicable temperature standards listed in A P C &amp; E C reg. 2.502. Lakes and reservoirs will be listed as support when ADEQ determines that 10 percent or less of the total samples for the period of record (collected approximately one metter below the surface of the water) exceed the temeperature standard of 32 degrees celsius (89.6 degrees farenheit). "/>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48199" y="2137284"/>
            <a:ext cx="3955103" cy="22823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TextBox 9"/>
          <p:cNvSpPr txBox="1"/>
          <p:nvPr/>
        </p:nvSpPr>
        <p:spPr>
          <a:xfrm>
            <a:off x="2971800" y="5637163"/>
            <a:ext cx="5486400" cy="769441"/>
          </a:xfrm>
          <a:prstGeom prst="rect">
            <a:avLst/>
          </a:prstGeom>
          <a:noFill/>
        </p:spPr>
        <p:txBody>
          <a:bodyPr wrap="square" rtlCol="0">
            <a:spAutoFit/>
          </a:bodyPr>
          <a:lstStyle/>
          <a:p>
            <a:r>
              <a:rPr lang="en-US" sz="2200" dirty="0">
                <a:effectLst>
                  <a:outerShdw blurRad="50800" dist="38100" dir="2700000" algn="tl" rotWithShape="0">
                    <a:prstClr val="black">
                      <a:alpha val="40000"/>
                    </a:prstClr>
                  </a:outerShdw>
                </a:effectLst>
                <a:cs typeface="Times New Roman" panose="02020603050405020304" pitchFamily="18" charset="0"/>
              </a:rPr>
              <a:t>Water Quality Standard Attainment Decision </a:t>
            </a:r>
          </a:p>
        </p:txBody>
      </p:sp>
    </p:spTree>
    <p:extLst>
      <p:ext uri="{BB962C8B-B14F-4D97-AF65-F5344CB8AC3E}">
        <p14:creationId xmlns:p14="http://schemas.microsoft.com/office/powerpoint/2010/main" val="3353886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E57B6B-E9F3-4B35-8AA4-28E6E49B67F3}"/>
              </a:ext>
            </a:extLst>
          </p:cNvPr>
          <p:cNvSpPr>
            <a:spLocks noGrp="1"/>
          </p:cNvSpPr>
          <p:nvPr>
            <p:ph type="title"/>
          </p:nvPr>
        </p:nvSpPr>
        <p:spPr/>
        <p:txBody>
          <a:bodyPr>
            <a:normAutofit fontScale="90000"/>
          </a:bodyPr>
          <a:lstStyle/>
          <a:p>
            <a:r>
              <a:rPr lang="en-US" dirty="0">
                <a:solidFill>
                  <a:schemeClr val="tx1"/>
                </a:solidFill>
              </a:rPr>
              <a:t>Phase I and II Data Quality Requirements</a:t>
            </a:r>
          </a:p>
        </p:txBody>
      </p:sp>
      <p:sp>
        <p:nvSpPr>
          <p:cNvPr id="3" name="Content Placeholder 2">
            <a:extLst>
              <a:ext uri="{FF2B5EF4-FFF2-40B4-BE49-F238E27FC236}">
                <a16:creationId xmlns:a16="http://schemas.microsoft.com/office/drawing/2014/main" id="{C8141417-CE99-4D46-9B85-48CD7B853098}"/>
              </a:ext>
            </a:extLst>
          </p:cNvPr>
          <p:cNvSpPr>
            <a:spLocks noGrp="1"/>
          </p:cNvSpPr>
          <p:nvPr>
            <p:ph sz="quarter" idx="13"/>
          </p:nvPr>
        </p:nvSpPr>
        <p:spPr/>
        <p:txBody>
          <a:bodyPr>
            <a:normAutofit fontScale="92500"/>
          </a:bodyPr>
          <a:lstStyle/>
          <a:p>
            <a:r>
              <a:rPr lang="en-US" dirty="0"/>
              <a:t>QA/QC equivalent to ADEQ or USGS</a:t>
            </a:r>
          </a:p>
          <a:p>
            <a:r>
              <a:rPr lang="en-US" dirty="0"/>
              <a:t>Analysis must be from State certified lab</a:t>
            </a:r>
          </a:p>
          <a:p>
            <a:r>
              <a:rPr lang="en-US" dirty="0"/>
              <a:t>Reported in standard units</a:t>
            </a:r>
          </a:p>
          <a:p>
            <a:r>
              <a:rPr lang="en-US" dirty="0"/>
              <a:t>Characteristic of the main water body</a:t>
            </a:r>
          </a:p>
          <a:p>
            <a:r>
              <a:rPr lang="en-US" dirty="0"/>
              <a:t>Collected within the period of record</a:t>
            </a:r>
          </a:p>
          <a:p>
            <a:r>
              <a:rPr lang="en-US" dirty="0"/>
              <a:t>Phase II requirements are specific to each parameter</a:t>
            </a:r>
          </a:p>
        </p:txBody>
      </p:sp>
    </p:spTree>
    <p:extLst>
      <p:ext uri="{BB962C8B-B14F-4D97-AF65-F5344CB8AC3E}">
        <p14:creationId xmlns:p14="http://schemas.microsoft.com/office/powerpoint/2010/main" val="31773100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3858" y="76201"/>
            <a:ext cx="7620000" cy="698464"/>
          </a:xfrm>
        </p:spPr>
        <p:txBody>
          <a:bodyPr>
            <a:normAutofit fontScale="90000"/>
          </a:bodyPr>
          <a:lstStyle/>
          <a:p>
            <a:pPr algn="ctr"/>
            <a:r>
              <a:rPr lang="en-US" sz="4400" dirty="0">
                <a:solidFill>
                  <a:schemeClr val="tx1"/>
                </a:solidFill>
                <a:latin typeface="+mj-lt"/>
              </a:rPr>
              <a:t>Assessment Example</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666241032"/>
              </p:ext>
            </p:extLst>
          </p:nvPr>
        </p:nvGraphicFramePr>
        <p:xfrm>
          <a:off x="495300" y="1524000"/>
          <a:ext cx="7620000" cy="2595880"/>
        </p:xfrm>
        <a:graphic>
          <a:graphicData uri="http://schemas.openxmlformats.org/drawingml/2006/table">
            <a:tbl>
              <a:tblPr firstRow="1" bandRow="1">
                <a:tableStyleId>{21E4AEA4-8DFA-4A89-87EB-49C32662AFE0}</a:tableStyleId>
              </a:tblPr>
              <a:tblGrid>
                <a:gridCol w="762000">
                  <a:extLst>
                    <a:ext uri="{9D8B030D-6E8A-4147-A177-3AD203B41FA5}">
                      <a16:colId xmlns:a16="http://schemas.microsoft.com/office/drawing/2014/main" val="20000"/>
                    </a:ext>
                  </a:extLst>
                </a:gridCol>
                <a:gridCol w="381000">
                  <a:extLst>
                    <a:ext uri="{9D8B030D-6E8A-4147-A177-3AD203B41FA5}">
                      <a16:colId xmlns:a16="http://schemas.microsoft.com/office/drawing/2014/main" val="20001"/>
                    </a:ext>
                  </a:extLst>
                </a:gridCol>
                <a:gridCol w="381000">
                  <a:extLst>
                    <a:ext uri="{9D8B030D-6E8A-4147-A177-3AD203B41FA5}">
                      <a16:colId xmlns:a16="http://schemas.microsoft.com/office/drawing/2014/main" val="20002"/>
                    </a:ext>
                  </a:extLst>
                </a:gridCol>
                <a:gridCol w="381000">
                  <a:extLst>
                    <a:ext uri="{9D8B030D-6E8A-4147-A177-3AD203B41FA5}">
                      <a16:colId xmlns:a16="http://schemas.microsoft.com/office/drawing/2014/main" val="20003"/>
                    </a:ext>
                  </a:extLst>
                </a:gridCol>
                <a:gridCol w="381000">
                  <a:extLst>
                    <a:ext uri="{9D8B030D-6E8A-4147-A177-3AD203B41FA5}">
                      <a16:colId xmlns:a16="http://schemas.microsoft.com/office/drawing/2014/main" val="20004"/>
                    </a:ext>
                  </a:extLst>
                </a:gridCol>
                <a:gridCol w="381000">
                  <a:extLst>
                    <a:ext uri="{9D8B030D-6E8A-4147-A177-3AD203B41FA5}">
                      <a16:colId xmlns:a16="http://schemas.microsoft.com/office/drawing/2014/main" val="20005"/>
                    </a:ext>
                  </a:extLst>
                </a:gridCol>
                <a:gridCol w="381000">
                  <a:extLst>
                    <a:ext uri="{9D8B030D-6E8A-4147-A177-3AD203B41FA5}">
                      <a16:colId xmlns:a16="http://schemas.microsoft.com/office/drawing/2014/main" val="20006"/>
                    </a:ext>
                  </a:extLst>
                </a:gridCol>
                <a:gridCol w="381000">
                  <a:extLst>
                    <a:ext uri="{9D8B030D-6E8A-4147-A177-3AD203B41FA5}">
                      <a16:colId xmlns:a16="http://schemas.microsoft.com/office/drawing/2014/main" val="20007"/>
                    </a:ext>
                  </a:extLst>
                </a:gridCol>
                <a:gridCol w="381000">
                  <a:extLst>
                    <a:ext uri="{9D8B030D-6E8A-4147-A177-3AD203B41FA5}">
                      <a16:colId xmlns:a16="http://schemas.microsoft.com/office/drawing/2014/main" val="20008"/>
                    </a:ext>
                  </a:extLst>
                </a:gridCol>
                <a:gridCol w="381000">
                  <a:extLst>
                    <a:ext uri="{9D8B030D-6E8A-4147-A177-3AD203B41FA5}">
                      <a16:colId xmlns:a16="http://schemas.microsoft.com/office/drawing/2014/main" val="20009"/>
                    </a:ext>
                  </a:extLst>
                </a:gridCol>
                <a:gridCol w="381000">
                  <a:extLst>
                    <a:ext uri="{9D8B030D-6E8A-4147-A177-3AD203B41FA5}">
                      <a16:colId xmlns:a16="http://schemas.microsoft.com/office/drawing/2014/main" val="20010"/>
                    </a:ext>
                  </a:extLst>
                </a:gridCol>
                <a:gridCol w="381000">
                  <a:extLst>
                    <a:ext uri="{9D8B030D-6E8A-4147-A177-3AD203B41FA5}">
                      <a16:colId xmlns:a16="http://schemas.microsoft.com/office/drawing/2014/main" val="20011"/>
                    </a:ext>
                  </a:extLst>
                </a:gridCol>
                <a:gridCol w="381000">
                  <a:extLst>
                    <a:ext uri="{9D8B030D-6E8A-4147-A177-3AD203B41FA5}">
                      <a16:colId xmlns:a16="http://schemas.microsoft.com/office/drawing/2014/main" val="20012"/>
                    </a:ext>
                  </a:extLst>
                </a:gridCol>
                <a:gridCol w="381000">
                  <a:extLst>
                    <a:ext uri="{9D8B030D-6E8A-4147-A177-3AD203B41FA5}">
                      <a16:colId xmlns:a16="http://schemas.microsoft.com/office/drawing/2014/main" val="20013"/>
                    </a:ext>
                  </a:extLst>
                </a:gridCol>
                <a:gridCol w="381000">
                  <a:extLst>
                    <a:ext uri="{9D8B030D-6E8A-4147-A177-3AD203B41FA5}">
                      <a16:colId xmlns:a16="http://schemas.microsoft.com/office/drawing/2014/main" val="20014"/>
                    </a:ext>
                  </a:extLst>
                </a:gridCol>
                <a:gridCol w="381000">
                  <a:extLst>
                    <a:ext uri="{9D8B030D-6E8A-4147-A177-3AD203B41FA5}">
                      <a16:colId xmlns:a16="http://schemas.microsoft.com/office/drawing/2014/main" val="20015"/>
                    </a:ext>
                  </a:extLst>
                </a:gridCol>
                <a:gridCol w="381000">
                  <a:extLst>
                    <a:ext uri="{9D8B030D-6E8A-4147-A177-3AD203B41FA5}">
                      <a16:colId xmlns:a16="http://schemas.microsoft.com/office/drawing/2014/main" val="20016"/>
                    </a:ext>
                  </a:extLst>
                </a:gridCol>
                <a:gridCol w="381000">
                  <a:extLst>
                    <a:ext uri="{9D8B030D-6E8A-4147-A177-3AD203B41FA5}">
                      <a16:colId xmlns:a16="http://schemas.microsoft.com/office/drawing/2014/main" val="20017"/>
                    </a:ext>
                  </a:extLst>
                </a:gridCol>
                <a:gridCol w="381000">
                  <a:extLst>
                    <a:ext uri="{9D8B030D-6E8A-4147-A177-3AD203B41FA5}">
                      <a16:colId xmlns:a16="http://schemas.microsoft.com/office/drawing/2014/main" val="20018"/>
                    </a:ext>
                  </a:extLst>
                </a:gridCol>
              </a:tblGrid>
              <a:tr h="370840">
                <a:tc gridSpan="19">
                  <a:txBody>
                    <a:bodyPr/>
                    <a:lstStyle/>
                    <a:p>
                      <a:r>
                        <a:rPr lang="en-US" baseline="0" dirty="0">
                          <a:solidFill>
                            <a:schemeClr val="bg1"/>
                          </a:solidFill>
                          <a:effectLst/>
                          <a:latin typeface="+mn-lt"/>
                          <a:cs typeface="Times New Roman" panose="02020603050405020304" pitchFamily="18" charset="0"/>
                        </a:rPr>
                        <a:t>Turbidity (NTU)</a:t>
                      </a:r>
                      <a:endParaRPr lang="en-US" dirty="0">
                        <a:solidFill>
                          <a:schemeClr val="bg1"/>
                        </a:solidFill>
                        <a:effectLst/>
                        <a:latin typeface="+mn-lt"/>
                        <a:cs typeface="Times New Roman" panose="02020603050405020304" pitchFamily="18" charset="0"/>
                      </a:endParaRPr>
                    </a:p>
                  </a:txBody>
                  <a:tcPr/>
                </a:tc>
                <a:tc hMerge="1">
                  <a:txBody>
                    <a:bodyPr/>
                    <a:lstStyle/>
                    <a:p>
                      <a:endParaRPr lang="en-US" dirty="0">
                        <a:latin typeface="Times New Roman" panose="02020603050405020304" pitchFamily="18" charset="0"/>
                        <a:cs typeface="Times New Roman" panose="02020603050405020304" pitchFamily="18" charset="0"/>
                      </a:endParaRPr>
                    </a:p>
                  </a:txBody>
                  <a:tcPr/>
                </a:tc>
                <a:tc hMerge="1">
                  <a:txBody>
                    <a:bodyPr/>
                    <a:lstStyle/>
                    <a:p>
                      <a:endParaRPr lang="en-US"/>
                    </a:p>
                  </a:txBody>
                  <a:tcPr/>
                </a:tc>
                <a:tc hMerge="1">
                  <a:txBody>
                    <a:bodyPr/>
                    <a:lstStyle/>
                    <a:p>
                      <a:endParaRPr lang="en-US" dirty="0">
                        <a:latin typeface="Times New Roman" panose="02020603050405020304" pitchFamily="18" charset="0"/>
                        <a:cs typeface="Times New Roman" panose="02020603050405020304" pitchFamily="18" charset="0"/>
                      </a:endParaRPr>
                    </a:p>
                  </a:txBody>
                  <a:tcPr/>
                </a:tc>
                <a:tc hMerge="1">
                  <a:txBody>
                    <a:bodyPr/>
                    <a:lstStyle/>
                    <a:p>
                      <a:endParaRPr lang="en-US"/>
                    </a:p>
                  </a:txBody>
                  <a:tcPr/>
                </a:tc>
                <a:tc hMerge="1">
                  <a:txBody>
                    <a:bodyPr/>
                    <a:lstStyle/>
                    <a:p>
                      <a:endParaRPr lang="en-US" dirty="0">
                        <a:latin typeface="Times New Roman" panose="02020603050405020304" pitchFamily="18" charset="0"/>
                        <a:cs typeface="Times New Roman" panose="02020603050405020304" pitchFamily="18" charset="0"/>
                      </a:endParaRPr>
                    </a:p>
                  </a:txBody>
                  <a:tcPr/>
                </a:tc>
                <a:tc hMerge="1">
                  <a:txBody>
                    <a:bodyPr/>
                    <a:lstStyle/>
                    <a:p>
                      <a:endParaRPr lang="en-US"/>
                    </a:p>
                  </a:txBody>
                  <a:tcPr/>
                </a:tc>
                <a:tc hMerge="1">
                  <a:txBody>
                    <a:bodyPr/>
                    <a:lstStyle/>
                    <a:p>
                      <a:endParaRPr lang="en-US" dirty="0">
                        <a:latin typeface="Times New Roman" panose="02020603050405020304" pitchFamily="18" charset="0"/>
                        <a:cs typeface="Times New Roman" panose="02020603050405020304" pitchFamily="18" charset="0"/>
                      </a:endParaRPr>
                    </a:p>
                  </a:txBody>
                  <a:tcPr/>
                </a:tc>
                <a:tc hMerge="1">
                  <a:txBody>
                    <a:bodyPr/>
                    <a:lstStyle/>
                    <a:p>
                      <a:endParaRPr lang="en-US"/>
                    </a:p>
                  </a:txBody>
                  <a:tcPr/>
                </a:tc>
                <a:tc hMerge="1">
                  <a:txBody>
                    <a:bodyPr/>
                    <a:lstStyle/>
                    <a:p>
                      <a:endParaRPr lang="en-US" dirty="0">
                        <a:latin typeface="Times New Roman" panose="02020603050405020304" pitchFamily="18" charset="0"/>
                        <a:cs typeface="Times New Roman" panose="02020603050405020304" pitchFamily="18" charset="0"/>
                      </a:endParaRPr>
                    </a:p>
                  </a:txBody>
                  <a:tcPr/>
                </a:tc>
                <a:tc hMerge="1">
                  <a:txBody>
                    <a:bodyPr/>
                    <a:lstStyle/>
                    <a:p>
                      <a:endParaRPr lang="en-US"/>
                    </a:p>
                  </a:txBody>
                  <a:tcPr/>
                </a:tc>
                <a:tc hMerge="1">
                  <a:txBody>
                    <a:bodyPr/>
                    <a:lstStyle/>
                    <a:p>
                      <a:endParaRPr lang="en-US" dirty="0">
                        <a:latin typeface="Times New Roman" panose="02020603050405020304" pitchFamily="18" charset="0"/>
                        <a:cs typeface="Times New Roman" panose="02020603050405020304" pitchFamily="18" charset="0"/>
                      </a:endParaRPr>
                    </a:p>
                  </a:txBody>
                  <a:tcPr/>
                </a:tc>
                <a:tc hMerge="1">
                  <a:txBody>
                    <a:bodyPr/>
                    <a:lstStyle/>
                    <a:p>
                      <a:endParaRPr lang="en-US"/>
                    </a:p>
                  </a:txBody>
                  <a:tcPr/>
                </a:tc>
                <a:tc hMerge="1">
                  <a:txBody>
                    <a:bodyPr/>
                    <a:lstStyle/>
                    <a:p>
                      <a:endParaRPr lang="en-US" dirty="0">
                        <a:latin typeface="Times New Roman" panose="02020603050405020304" pitchFamily="18" charset="0"/>
                        <a:cs typeface="Times New Roman" panose="02020603050405020304" pitchFamily="18" charset="0"/>
                      </a:endParaRPr>
                    </a:p>
                  </a:txBody>
                  <a:tcPr/>
                </a:tc>
                <a:tc hMerge="1">
                  <a:txBody>
                    <a:bodyPr/>
                    <a:lstStyle/>
                    <a:p>
                      <a:endParaRPr lang="en-US"/>
                    </a:p>
                  </a:txBody>
                  <a:tcPr/>
                </a:tc>
                <a:tc hMerge="1">
                  <a:txBody>
                    <a:bodyPr/>
                    <a:lstStyle/>
                    <a:p>
                      <a:endParaRPr lang="en-US" dirty="0">
                        <a:latin typeface="Times New Roman" panose="02020603050405020304" pitchFamily="18" charset="0"/>
                        <a:cs typeface="Times New Roman" panose="02020603050405020304" pitchFamily="18" charset="0"/>
                      </a:endParaRPr>
                    </a:p>
                  </a:txBody>
                  <a:tcPr/>
                </a:tc>
                <a:tc hMerge="1">
                  <a:txBody>
                    <a:bodyPr/>
                    <a:lstStyle/>
                    <a:p>
                      <a:endParaRPr lang="en-US"/>
                    </a:p>
                  </a:txBody>
                  <a:tcPr/>
                </a:tc>
                <a:tc hMerge="1">
                  <a:txBody>
                    <a:bodyPr/>
                    <a:lstStyle/>
                    <a:p>
                      <a:endParaRPr lang="en-US" dirty="0">
                        <a:latin typeface="Times New Roman" panose="02020603050405020304" pitchFamily="18" charset="0"/>
                        <a:cs typeface="Times New Roman" panose="02020603050405020304" pitchFamily="18" charset="0"/>
                      </a:endParaRPr>
                    </a:p>
                  </a:txBody>
                  <a:tcPr/>
                </a:tc>
                <a:tc hMerge="1">
                  <a:txBody>
                    <a:bodyPr/>
                    <a:lstStyle/>
                    <a:p>
                      <a:endParaRPr lang="en-US"/>
                    </a:p>
                  </a:txBody>
                  <a:tcPr/>
                </a:tc>
                <a:extLst>
                  <a:ext uri="{0D108BD9-81ED-4DB2-BD59-A6C34878D82A}">
                    <a16:rowId xmlns:a16="http://schemas.microsoft.com/office/drawing/2014/main" val="10000"/>
                  </a:ext>
                </a:extLst>
              </a:tr>
              <a:tr h="370840">
                <a:tc>
                  <a:txBody>
                    <a:bodyPr/>
                    <a:lstStyle/>
                    <a:p>
                      <a:r>
                        <a:rPr lang="en-US" dirty="0">
                          <a:latin typeface="+mn-lt"/>
                          <a:cs typeface="Times New Roman" panose="02020603050405020304" pitchFamily="18" charset="0"/>
                        </a:rPr>
                        <a:t>2011</a:t>
                      </a:r>
                    </a:p>
                  </a:txBody>
                  <a:tcPr/>
                </a:tc>
                <a:tc>
                  <a:txBody>
                    <a:bodyPr/>
                    <a:lstStyle/>
                    <a:p>
                      <a:pPr algn="ctr"/>
                      <a:r>
                        <a:rPr lang="en-US" sz="1100" dirty="0">
                          <a:latin typeface="+mn-lt"/>
                          <a:cs typeface="Times New Roman" panose="02020603050405020304" pitchFamily="18" charset="0"/>
                        </a:rPr>
                        <a:t>7.2</a:t>
                      </a:r>
                    </a:p>
                  </a:txBody>
                  <a:tcPr/>
                </a:tc>
                <a:tc>
                  <a:txBody>
                    <a:bodyPr/>
                    <a:lstStyle/>
                    <a:p>
                      <a:pPr algn="ctr"/>
                      <a:r>
                        <a:rPr lang="en-US" sz="1100" dirty="0">
                          <a:latin typeface="+mn-lt"/>
                          <a:cs typeface="Times New Roman" panose="02020603050405020304" pitchFamily="18" charset="0"/>
                        </a:rPr>
                        <a:t>6.2</a:t>
                      </a:r>
                    </a:p>
                  </a:txBody>
                  <a:tcPr/>
                </a:tc>
                <a:tc>
                  <a:txBody>
                    <a:bodyPr/>
                    <a:lstStyle/>
                    <a:p>
                      <a:pPr algn="ctr"/>
                      <a:r>
                        <a:rPr lang="en-US" sz="1100" dirty="0">
                          <a:latin typeface="+mn-lt"/>
                          <a:cs typeface="Times New Roman" panose="02020603050405020304" pitchFamily="18" charset="0"/>
                        </a:rPr>
                        <a:t>5.1</a:t>
                      </a:r>
                    </a:p>
                  </a:txBody>
                  <a:tcPr/>
                </a:tc>
                <a:tc>
                  <a:txBody>
                    <a:bodyPr/>
                    <a:lstStyle/>
                    <a:p>
                      <a:pPr algn="ctr"/>
                      <a:r>
                        <a:rPr lang="en-US" sz="1100" dirty="0">
                          <a:latin typeface="+mn-lt"/>
                          <a:cs typeface="Times New Roman" panose="02020603050405020304" pitchFamily="18" charset="0"/>
                        </a:rPr>
                        <a:t>32</a:t>
                      </a:r>
                    </a:p>
                  </a:txBody>
                  <a:tcPr/>
                </a:tc>
                <a:tc>
                  <a:txBody>
                    <a:bodyPr/>
                    <a:lstStyle/>
                    <a:p>
                      <a:pPr algn="ctr"/>
                      <a:r>
                        <a:rPr lang="en-US" sz="1100" dirty="0">
                          <a:latin typeface="+mn-lt"/>
                          <a:cs typeface="Times New Roman" panose="02020603050405020304" pitchFamily="18" charset="0"/>
                        </a:rPr>
                        <a:t>29</a:t>
                      </a:r>
                    </a:p>
                  </a:txBody>
                  <a:tcPr/>
                </a:tc>
                <a:tc>
                  <a:txBody>
                    <a:bodyPr/>
                    <a:lstStyle/>
                    <a:p>
                      <a:pPr algn="ctr"/>
                      <a:r>
                        <a:rPr lang="en-US" sz="1100" dirty="0">
                          <a:latin typeface="+mn-lt"/>
                          <a:cs typeface="Times New Roman" panose="02020603050405020304" pitchFamily="18" charset="0"/>
                        </a:rPr>
                        <a:t>91</a:t>
                      </a:r>
                    </a:p>
                  </a:txBody>
                  <a:tcPr/>
                </a:tc>
                <a:tc>
                  <a:txBody>
                    <a:bodyPr/>
                    <a:lstStyle/>
                    <a:p>
                      <a:pPr algn="ctr"/>
                      <a:r>
                        <a:rPr lang="en-US" sz="1100" dirty="0">
                          <a:latin typeface="+mn-lt"/>
                          <a:cs typeface="Times New Roman" panose="02020603050405020304" pitchFamily="18" charset="0"/>
                        </a:rPr>
                        <a:t>14</a:t>
                      </a:r>
                    </a:p>
                  </a:txBody>
                  <a:tcPr/>
                </a:tc>
                <a:tc>
                  <a:txBody>
                    <a:bodyPr/>
                    <a:lstStyle/>
                    <a:p>
                      <a:pPr algn="ctr"/>
                      <a:r>
                        <a:rPr lang="en-US" sz="1100" dirty="0">
                          <a:latin typeface="+mn-lt"/>
                          <a:cs typeface="Times New Roman" panose="02020603050405020304" pitchFamily="18" charset="0"/>
                        </a:rPr>
                        <a:t>17</a:t>
                      </a:r>
                    </a:p>
                  </a:txBody>
                  <a:tcPr/>
                </a:tc>
                <a:tc>
                  <a:txBody>
                    <a:bodyPr/>
                    <a:lstStyle/>
                    <a:p>
                      <a:pPr algn="ctr"/>
                      <a:r>
                        <a:rPr lang="en-US" sz="1100" dirty="0">
                          <a:latin typeface="+mn-lt"/>
                          <a:cs typeface="Times New Roman" panose="02020603050405020304" pitchFamily="18" charset="0"/>
                        </a:rPr>
                        <a:t>19</a:t>
                      </a:r>
                    </a:p>
                  </a:txBody>
                  <a:tcPr/>
                </a:tc>
                <a:tc>
                  <a:txBody>
                    <a:bodyPr/>
                    <a:lstStyle/>
                    <a:p>
                      <a:pPr algn="ctr"/>
                      <a:r>
                        <a:rPr lang="en-US" sz="1100" dirty="0">
                          <a:latin typeface="+mn-lt"/>
                          <a:cs typeface="Times New Roman" panose="02020603050405020304" pitchFamily="18" charset="0"/>
                        </a:rPr>
                        <a:t>31</a:t>
                      </a:r>
                    </a:p>
                  </a:txBody>
                  <a:tcPr/>
                </a:tc>
                <a:tc>
                  <a:txBody>
                    <a:bodyPr/>
                    <a:lstStyle/>
                    <a:p>
                      <a:pPr algn="ctr"/>
                      <a:r>
                        <a:rPr lang="en-US" sz="1100" dirty="0">
                          <a:latin typeface="+mn-lt"/>
                          <a:cs typeface="Times New Roman" panose="02020603050405020304" pitchFamily="18" charset="0"/>
                        </a:rPr>
                        <a:t>17</a:t>
                      </a:r>
                    </a:p>
                  </a:txBody>
                  <a:tcPr/>
                </a:tc>
                <a:tc>
                  <a:txBody>
                    <a:bodyPr/>
                    <a:lstStyle/>
                    <a:p>
                      <a:pPr algn="ctr"/>
                      <a:r>
                        <a:rPr lang="en-US" sz="1100" dirty="0">
                          <a:latin typeface="+mn-lt"/>
                          <a:cs typeface="Times New Roman" panose="02020603050405020304" pitchFamily="18" charset="0"/>
                        </a:rPr>
                        <a:t>12</a:t>
                      </a:r>
                    </a:p>
                  </a:txBody>
                  <a:tcPr/>
                </a:tc>
                <a:tc>
                  <a:txBody>
                    <a:bodyPr/>
                    <a:lstStyle/>
                    <a:p>
                      <a:pPr algn="ctr"/>
                      <a:r>
                        <a:rPr lang="en-US" sz="1100" dirty="0">
                          <a:latin typeface="+mn-lt"/>
                          <a:cs typeface="Times New Roman" panose="02020603050405020304" pitchFamily="18" charset="0"/>
                        </a:rPr>
                        <a:t>10</a:t>
                      </a:r>
                    </a:p>
                  </a:txBody>
                  <a:tcPr/>
                </a:tc>
                <a:tc>
                  <a:txBody>
                    <a:bodyPr/>
                    <a:lstStyle/>
                    <a:p>
                      <a:pPr algn="ctr"/>
                      <a:r>
                        <a:rPr lang="en-US" sz="1100" dirty="0">
                          <a:latin typeface="+mn-lt"/>
                          <a:cs typeface="Times New Roman" panose="02020603050405020304" pitchFamily="18" charset="0"/>
                        </a:rPr>
                        <a:t>9.1</a:t>
                      </a:r>
                    </a:p>
                  </a:txBody>
                  <a:tcPr/>
                </a:tc>
                <a:tc>
                  <a:txBody>
                    <a:bodyPr/>
                    <a:lstStyle/>
                    <a:p>
                      <a:pPr algn="ctr"/>
                      <a:endParaRPr lang="en-US" sz="1100" dirty="0">
                        <a:latin typeface="+mn-lt"/>
                        <a:cs typeface="Times New Roman" panose="02020603050405020304" pitchFamily="18" charset="0"/>
                      </a:endParaRPr>
                    </a:p>
                  </a:txBody>
                  <a:tcPr/>
                </a:tc>
                <a:tc>
                  <a:txBody>
                    <a:bodyPr/>
                    <a:lstStyle/>
                    <a:p>
                      <a:pPr algn="ctr"/>
                      <a:endParaRPr lang="en-US" sz="1100" dirty="0">
                        <a:latin typeface="+mn-lt"/>
                        <a:cs typeface="Times New Roman" panose="02020603050405020304" pitchFamily="18" charset="0"/>
                      </a:endParaRPr>
                    </a:p>
                  </a:txBody>
                  <a:tcPr/>
                </a:tc>
                <a:tc>
                  <a:txBody>
                    <a:bodyPr/>
                    <a:lstStyle/>
                    <a:p>
                      <a:pPr algn="ctr"/>
                      <a:endParaRPr lang="en-US" sz="1100" dirty="0">
                        <a:latin typeface="+mn-lt"/>
                        <a:cs typeface="Times New Roman" panose="02020603050405020304" pitchFamily="18" charset="0"/>
                      </a:endParaRPr>
                    </a:p>
                  </a:txBody>
                  <a:tcPr/>
                </a:tc>
                <a:tc>
                  <a:txBody>
                    <a:bodyPr/>
                    <a:lstStyle/>
                    <a:p>
                      <a:pPr algn="ctr"/>
                      <a:endParaRPr lang="en-US" sz="1100" dirty="0">
                        <a:latin typeface="+mn-lt"/>
                        <a:cs typeface="Times New Roman" panose="02020603050405020304" pitchFamily="18" charset="0"/>
                      </a:endParaRPr>
                    </a:p>
                  </a:txBody>
                  <a:tcPr/>
                </a:tc>
                <a:extLst>
                  <a:ext uri="{0D108BD9-81ED-4DB2-BD59-A6C34878D82A}">
                    <a16:rowId xmlns:a16="http://schemas.microsoft.com/office/drawing/2014/main" val="10001"/>
                  </a:ext>
                </a:extLst>
              </a:tr>
              <a:tr h="370840">
                <a:tc>
                  <a:txBody>
                    <a:bodyPr/>
                    <a:lstStyle/>
                    <a:p>
                      <a:r>
                        <a:rPr lang="en-US" dirty="0">
                          <a:latin typeface="+mn-lt"/>
                          <a:cs typeface="Times New Roman" panose="02020603050405020304" pitchFamily="18" charset="0"/>
                        </a:rPr>
                        <a:t>2012</a:t>
                      </a:r>
                    </a:p>
                  </a:txBody>
                  <a:tcPr/>
                </a:tc>
                <a:tc>
                  <a:txBody>
                    <a:bodyPr/>
                    <a:lstStyle/>
                    <a:p>
                      <a:pPr algn="ctr"/>
                      <a:r>
                        <a:rPr lang="en-US" sz="1100" dirty="0">
                          <a:latin typeface="+mn-lt"/>
                          <a:cs typeface="Times New Roman" panose="02020603050405020304" pitchFamily="18" charset="0"/>
                        </a:rPr>
                        <a:t>10</a:t>
                      </a:r>
                    </a:p>
                  </a:txBody>
                  <a:tcPr/>
                </a:tc>
                <a:tc>
                  <a:txBody>
                    <a:bodyPr/>
                    <a:lstStyle/>
                    <a:p>
                      <a:pPr algn="ctr"/>
                      <a:r>
                        <a:rPr lang="en-US" sz="1100" dirty="0">
                          <a:latin typeface="+mn-lt"/>
                          <a:cs typeface="Times New Roman" panose="02020603050405020304" pitchFamily="18" charset="0"/>
                        </a:rPr>
                        <a:t>8.0</a:t>
                      </a:r>
                    </a:p>
                  </a:txBody>
                  <a:tcPr/>
                </a:tc>
                <a:tc>
                  <a:txBody>
                    <a:bodyPr/>
                    <a:lstStyle/>
                    <a:p>
                      <a:pPr algn="ctr"/>
                      <a:r>
                        <a:rPr lang="en-US" sz="1100" dirty="0">
                          <a:latin typeface="+mn-lt"/>
                          <a:cs typeface="Times New Roman" panose="02020603050405020304" pitchFamily="18" charset="0"/>
                        </a:rPr>
                        <a:t>10</a:t>
                      </a:r>
                    </a:p>
                  </a:txBody>
                  <a:tcPr/>
                </a:tc>
                <a:tc>
                  <a:txBody>
                    <a:bodyPr/>
                    <a:lstStyle/>
                    <a:p>
                      <a:pPr algn="ctr"/>
                      <a:r>
                        <a:rPr lang="en-US" sz="1100" dirty="0">
                          <a:latin typeface="+mn-lt"/>
                          <a:cs typeface="Times New Roman" panose="02020603050405020304" pitchFamily="18" charset="0"/>
                        </a:rPr>
                        <a:t>8.2</a:t>
                      </a:r>
                    </a:p>
                  </a:txBody>
                  <a:tcPr/>
                </a:tc>
                <a:tc>
                  <a:txBody>
                    <a:bodyPr/>
                    <a:lstStyle/>
                    <a:p>
                      <a:pPr algn="ctr"/>
                      <a:r>
                        <a:rPr lang="en-US" sz="1100" dirty="0">
                          <a:latin typeface="+mn-lt"/>
                          <a:cs typeface="Times New Roman" panose="02020603050405020304" pitchFamily="18" charset="0"/>
                        </a:rPr>
                        <a:t>16</a:t>
                      </a:r>
                    </a:p>
                  </a:txBody>
                  <a:tcPr/>
                </a:tc>
                <a:tc>
                  <a:txBody>
                    <a:bodyPr/>
                    <a:lstStyle/>
                    <a:p>
                      <a:pPr algn="ctr"/>
                      <a:r>
                        <a:rPr lang="en-US" sz="1100" dirty="0">
                          <a:latin typeface="+mn-lt"/>
                          <a:cs typeface="Times New Roman" panose="02020603050405020304" pitchFamily="18" charset="0"/>
                        </a:rPr>
                        <a:t>18</a:t>
                      </a:r>
                    </a:p>
                  </a:txBody>
                  <a:tcPr/>
                </a:tc>
                <a:tc>
                  <a:txBody>
                    <a:bodyPr/>
                    <a:lstStyle/>
                    <a:p>
                      <a:pPr algn="ctr"/>
                      <a:r>
                        <a:rPr lang="en-US" sz="1100" dirty="0">
                          <a:latin typeface="+mn-lt"/>
                          <a:cs typeface="Times New Roman" panose="02020603050405020304" pitchFamily="18" charset="0"/>
                        </a:rPr>
                        <a:t>7.4</a:t>
                      </a:r>
                    </a:p>
                  </a:txBody>
                  <a:tcPr/>
                </a:tc>
                <a:tc>
                  <a:txBody>
                    <a:bodyPr/>
                    <a:lstStyle/>
                    <a:p>
                      <a:pPr algn="ctr"/>
                      <a:r>
                        <a:rPr lang="en-US" sz="1100" dirty="0">
                          <a:latin typeface="+mn-lt"/>
                          <a:cs typeface="Times New Roman" panose="02020603050405020304" pitchFamily="18" charset="0"/>
                        </a:rPr>
                        <a:t>7.7</a:t>
                      </a:r>
                    </a:p>
                  </a:txBody>
                  <a:tcPr/>
                </a:tc>
                <a:tc>
                  <a:txBody>
                    <a:bodyPr/>
                    <a:lstStyle/>
                    <a:p>
                      <a:pPr algn="ctr"/>
                      <a:r>
                        <a:rPr lang="en-US" sz="1100" dirty="0">
                          <a:latin typeface="+mn-lt"/>
                          <a:cs typeface="Times New Roman" panose="02020603050405020304" pitchFamily="18" charset="0"/>
                        </a:rPr>
                        <a:t>7.2</a:t>
                      </a:r>
                    </a:p>
                  </a:txBody>
                  <a:tcPr/>
                </a:tc>
                <a:tc>
                  <a:txBody>
                    <a:bodyPr/>
                    <a:lstStyle/>
                    <a:p>
                      <a:pPr algn="ctr"/>
                      <a:r>
                        <a:rPr lang="en-US" sz="1100" dirty="0">
                          <a:latin typeface="+mn-lt"/>
                          <a:cs typeface="Times New Roman" panose="02020603050405020304" pitchFamily="18" charset="0"/>
                        </a:rPr>
                        <a:t>32</a:t>
                      </a:r>
                    </a:p>
                  </a:txBody>
                  <a:tcPr/>
                </a:tc>
                <a:tc>
                  <a:txBody>
                    <a:bodyPr/>
                    <a:lstStyle/>
                    <a:p>
                      <a:pPr algn="ctr"/>
                      <a:r>
                        <a:rPr lang="en-US" sz="1100" dirty="0">
                          <a:latin typeface="+mn-lt"/>
                          <a:cs typeface="Times New Roman" panose="02020603050405020304" pitchFamily="18" charset="0"/>
                        </a:rPr>
                        <a:t>20</a:t>
                      </a:r>
                    </a:p>
                  </a:txBody>
                  <a:tcPr/>
                </a:tc>
                <a:tc>
                  <a:txBody>
                    <a:bodyPr/>
                    <a:lstStyle/>
                    <a:p>
                      <a:pPr algn="ctr"/>
                      <a:r>
                        <a:rPr lang="en-US" sz="1100" dirty="0">
                          <a:latin typeface="+mn-lt"/>
                          <a:cs typeface="Times New Roman" panose="02020603050405020304" pitchFamily="18" charset="0"/>
                        </a:rPr>
                        <a:t>16</a:t>
                      </a:r>
                    </a:p>
                  </a:txBody>
                  <a:tcPr/>
                </a:tc>
                <a:tc>
                  <a:txBody>
                    <a:bodyPr/>
                    <a:lstStyle/>
                    <a:p>
                      <a:pPr algn="ctr"/>
                      <a:r>
                        <a:rPr lang="en-US" sz="1100" dirty="0">
                          <a:latin typeface="+mn-lt"/>
                          <a:cs typeface="Times New Roman" panose="02020603050405020304" pitchFamily="18" charset="0"/>
                        </a:rPr>
                        <a:t>13</a:t>
                      </a:r>
                    </a:p>
                  </a:txBody>
                  <a:tcPr/>
                </a:tc>
                <a:tc>
                  <a:txBody>
                    <a:bodyPr/>
                    <a:lstStyle/>
                    <a:p>
                      <a:pPr algn="ctr"/>
                      <a:r>
                        <a:rPr lang="en-US" sz="1100" dirty="0">
                          <a:latin typeface="+mn-lt"/>
                          <a:cs typeface="Times New Roman" panose="02020603050405020304" pitchFamily="18" charset="0"/>
                        </a:rPr>
                        <a:t>9.2</a:t>
                      </a:r>
                    </a:p>
                  </a:txBody>
                  <a:tcPr/>
                </a:tc>
                <a:tc>
                  <a:txBody>
                    <a:bodyPr/>
                    <a:lstStyle/>
                    <a:p>
                      <a:pPr algn="ctr"/>
                      <a:r>
                        <a:rPr lang="en-US" sz="1100" dirty="0">
                          <a:latin typeface="+mn-lt"/>
                          <a:cs typeface="Times New Roman" panose="02020603050405020304" pitchFamily="18" charset="0"/>
                        </a:rPr>
                        <a:t>9.8</a:t>
                      </a:r>
                    </a:p>
                  </a:txBody>
                  <a:tcPr/>
                </a:tc>
                <a:tc>
                  <a:txBody>
                    <a:bodyPr/>
                    <a:lstStyle/>
                    <a:p>
                      <a:pPr algn="ctr"/>
                      <a:r>
                        <a:rPr lang="en-US" sz="1100" dirty="0">
                          <a:latin typeface="+mn-lt"/>
                          <a:cs typeface="Times New Roman" panose="02020603050405020304" pitchFamily="18" charset="0"/>
                        </a:rPr>
                        <a:t>11</a:t>
                      </a:r>
                    </a:p>
                  </a:txBody>
                  <a:tcPr/>
                </a:tc>
                <a:tc>
                  <a:txBody>
                    <a:bodyPr/>
                    <a:lstStyle/>
                    <a:p>
                      <a:pPr algn="ctr"/>
                      <a:r>
                        <a:rPr lang="en-US" sz="1100" dirty="0">
                          <a:latin typeface="+mn-lt"/>
                          <a:cs typeface="Times New Roman" panose="02020603050405020304" pitchFamily="18" charset="0"/>
                        </a:rPr>
                        <a:t>10</a:t>
                      </a:r>
                    </a:p>
                  </a:txBody>
                  <a:tcPr/>
                </a:tc>
                <a:tc>
                  <a:txBody>
                    <a:bodyPr/>
                    <a:lstStyle/>
                    <a:p>
                      <a:pPr algn="ctr"/>
                      <a:r>
                        <a:rPr lang="en-US" sz="1100" dirty="0">
                          <a:latin typeface="+mn-lt"/>
                          <a:cs typeface="Times New Roman" panose="02020603050405020304" pitchFamily="18" charset="0"/>
                        </a:rPr>
                        <a:t>7.8</a:t>
                      </a:r>
                    </a:p>
                  </a:txBody>
                  <a:tcPr/>
                </a:tc>
                <a:extLst>
                  <a:ext uri="{0D108BD9-81ED-4DB2-BD59-A6C34878D82A}">
                    <a16:rowId xmlns:a16="http://schemas.microsoft.com/office/drawing/2014/main" val="10002"/>
                  </a:ext>
                </a:extLst>
              </a:tr>
              <a:tr h="370840">
                <a:tc>
                  <a:txBody>
                    <a:bodyPr/>
                    <a:lstStyle/>
                    <a:p>
                      <a:endParaRPr lang="en-US" sz="1200" dirty="0">
                        <a:latin typeface="Times New Roman" panose="02020603050405020304" pitchFamily="18" charset="0"/>
                        <a:cs typeface="Times New Roman" panose="02020603050405020304" pitchFamily="18" charset="0"/>
                      </a:endParaRPr>
                    </a:p>
                  </a:txBody>
                  <a:tcPr/>
                </a:tc>
                <a:tc>
                  <a:txBody>
                    <a:bodyPr/>
                    <a:lstStyle/>
                    <a:p>
                      <a:pPr algn="ctr"/>
                      <a:r>
                        <a:rPr lang="en-US" sz="1100" dirty="0">
                          <a:latin typeface="+mn-lt"/>
                          <a:cs typeface="Times New Roman" panose="02020603050405020304" pitchFamily="18" charset="0"/>
                        </a:rPr>
                        <a:t>4.6</a:t>
                      </a:r>
                    </a:p>
                  </a:txBody>
                  <a:tcPr/>
                </a:tc>
                <a:tc>
                  <a:txBody>
                    <a:bodyPr/>
                    <a:lstStyle/>
                    <a:p>
                      <a:pPr algn="ctr"/>
                      <a:r>
                        <a:rPr lang="en-US" sz="1100" dirty="0">
                          <a:latin typeface="+mn-lt"/>
                          <a:cs typeface="Times New Roman" panose="02020603050405020304" pitchFamily="18" charset="0"/>
                        </a:rPr>
                        <a:t>4.3</a:t>
                      </a:r>
                    </a:p>
                  </a:txBody>
                  <a:tcPr/>
                </a:tc>
                <a:tc>
                  <a:txBody>
                    <a:bodyPr/>
                    <a:lstStyle/>
                    <a:p>
                      <a:pPr algn="ctr"/>
                      <a:r>
                        <a:rPr lang="en-US" sz="1100" dirty="0">
                          <a:latin typeface="+mn-lt"/>
                          <a:cs typeface="Times New Roman" panose="02020603050405020304" pitchFamily="18" charset="0"/>
                        </a:rPr>
                        <a:t>44</a:t>
                      </a:r>
                    </a:p>
                  </a:txBody>
                  <a:tcPr/>
                </a:tc>
                <a:tc>
                  <a:txBody>
                    <a:bodyPr/>
                    <a:lstStyle/>
                    <a:p>
                      <a:pPr algn="ctr"/>
                      <a:r>
                        <a:rPr lang="en-US" sz="1100" dirty="0">
                          <a:latin typeface="+mn-lt"/>
                          <a:cs typeface="Times New Roman" panose="02020603050405020304" pitchFamily="18" charset="0"/>
                        </a:rPr>
                        <a:t>5.8</a:t>
                      </a:r>
                    </a:p>
                  </a:txBody>
                  <a:tcPr/>
                </a:tc>
                <a:tc>
                  <a:txBody>
                    <a:bodyPr/>
                    <a:lstStyle/>
                    <a:p>
                      <a:pPr algn="ctr"/>
                      <a:r>
                        <a:rPr lang="en-US" sz="1100" dirty="0">
                          <a:latin typeface="+mn-lt"/>
                          <a:cs typeface="Times New Roman" panose="02020603050405020304" pitchFamily="18" charset="0"/>
                        </a:rPr>
                        <a:t>16</a:t>
                      </a:r>
                    </a:p>
                  </a:txBody>
                  <a:tcPr/>
                </a:tc>
                <a:tc>
                  <a:txBody>
                    <a:bodyPr/>
                    <a:lstStyle/>
                    <a:p>
                      <a:pPr algn="ctr"/>
                      <a:r>
                        <a:rPr lang="en-US" sz="1100" dirty="0">
                          <a:latin typeface="+mn-lt"/>
                          <a:cs typeface="Times New Roman" panose="02020603050405020304" pitchFamily="18" charset="0"/>
                        </a:rPr>
                        <a:t>4.1</a:t>
                      </a:r>
                    </a:p>
                  </a:txBody>
                  <a:tcPr/>
                </a:tc>
                <a:tc>
                  <a:txBody>
                    <a:bodyPr/>
                    <a:lstStyle/>
                    <a:p>
                      <a:pPr algn="ctr"/>
                      <a:r>
                        <a:rPr lang="en-US" sz="1100" dirty="0">
                          <a:latin typeface="+mn-lt"/>
                          <a:cs typeface="Times New Roman" panose="02020603050405020304" pitchFamily="18" charset="0"/>
                        </a:rPr>
                        <a:t>4.4</a:t>
                      </a:r>
                    </a:p>
                  </a:txBody>
                  <a:tcPr/>
                </a:tc>
                <a:tc>
                  <a:txBody>
                    <a:bodyPr/>
                    <a:lstStyle/>
                    <a:p>
                      <a:pPr algn="ctr"/>
                      <a:r>
                        <a:rPr lang="en-US" sz="1100" dirty="0">
                          <a:latin typeface="+mn-lt"/>
                          <a:cs typeface="Times New Roman" panose="02020603050405020304" pitchFamily="18" charset="0"/>
                        </a:rPr>
                        <a:t>5.1</a:t>
                      </a:r>
                    </a:p>
                  </a:txBody>
                  <a:tcPr/>
                </a:tc>
                <a:tc>
                  <a:txBody>
                    <a:bodyPr/>
                    <a:lstStyle/>
                    <a:p>
                      <a:pPr algn="ctr"/>
                      <a:r>
                        <a:rPr lang="en-US" sz="1100" dirty="0">
                          <a:latin typeface="+mn-lt"/>
                          <a:cs typeface="Times New Roman" panose="02020603050405020304" pitchFamily="18" charset="0"/>
                        </a:rPr>
                        <a:t>5.5</a:t>
                      </a:r>
                    </a:p>
                  </a:txBody>
                  <a:tcPr/>
                </a:tc>
                <a:tc>
                  <a:txBody>
                    <a:bodyPr/>
                    <a:lstStyle/>
                    <a:p>
                      <a:pPr algn="ctr"/>
                      <a:r>
                        <a:rPr lang="en-US" sz="1100" dirty="0">
                          <a:latin typeface="+mn-lt"/>
                          <a:cs typeface="Times New Roman" panose="02020603050405020304" pitchFamily="18" charset="0"/>
                        </a:rPr>
                        <a:t>4.1</a:t>
                      </a:r>
                    </a:p>
                  </a:txBody>
                  <a:tcPr/>
                </a:tc>
                <a:tc>
                  <a:txBody>
                    <a:bodyPr/>
                    <a:lstStyle/>
                    <a:p>
                      <a:pPr algn="ctr"/>
                      <a:r>
                        <a:rPr lang="en-US" sz="1100" dirty="0">
                          <a:latin typeface="+mn-lt"/>
                          <a:cs typeface="Times New Roman" panose="02020603050405020304" pitchFamily="18" charset="0"/>
                        </a:rPr>
                        <a:t>11</a:t>
                      </a:r>
                    </a:p>
                  </a:txBody>
                  <a:tcPr/>
                </a:tc>
                <a:tc>
                  <a:txBody>
                    <a:bodyPr/>
                    <a:lstStyle/>
                    <a:p>
                      <a:pPr algn="ctr"/>
                      <a:r>
                        <a:rPr lang="en-US" sz="1100" dirty="0">
                          <a:latin typeface="+mn-lt"/>
                          <a:cs typeface="Times New Roman" panose="02020603050405020304" pitchFamily="18" charset="0"/>
                        </a:rPr>
                        <a:t>12</a:t>
                      </a:r>
                    </a:p>
                  </a:txBody>
                  <a:tcPr/>
                </a:tc>
                <a:tc>
                  <a:txBody>
                    <a:bodyPr/>
                    <a:lstStyle/>
                    <a:p>
                      <a:pPr algn="ctr"/>
                      <a:r>
                        <a:rPr lang="en-US" sz="1100" dirty="0">
                          <a:latin typeface="+mn-lt"/>
                          <a:cs typeface="Times New Roman" panose="02020603050405020304" pitchFamily="18" charset="0"/>
                        </a:rPr>
                        <a:t>17</a:t>
                      </a:r>
                    </a:p>
                  </a:txBody>
                  <a:tcPr/>
                </a:tc>
                <a:tc>
                  <a:txBody>
                    <a:bodyPr/>
                    <a:lstStyle/>
                    <a:p>
                      <a:pPr algn="ctr"/>
                      <a:r>
                        <a:rPr lang="en-US" sz="1100" dirty="0">
                          <a:latin typeface="+mn-lt"/>
                          <a:cs typeface="Times New Roman" panose="02020603050405020304" pitchFamily="18" charset="0"/>
                        </a:rPr>
                        <a:t>5.9</a:t>
                      </a:r>
                    </a:p>
                  </a:txBody>
                  <a:tcPr/>
                </a:tc>
                <a:tc>
                  <a:txBody>
                    <a:bodyPr/>
                    <a:lstStyle/>
                    <a:p>
                      <a:pPr algn="ctr"/>
                      <a:r>
                        <a:rPr lang="en-US" sz="1100" dirty="0">
                          <a:latin typeface="+mn-lt"/>
                          <a:cs typeface="Times New Roman" panose="02020603050405020304" pitchFamily="18" charset="0"/>
                        </a:rPr>
                        <a:t>11</a:t>
                      </a:r>
                    </a:p>
                  </a:txBody>
                  <a:tcPr/>
                </a:tc>
                <a:tc>
                  <a:txBody>
                    <a:bodyPr/>
                    <a:lstStyle/>
                    <a:p>
                      <a:pPr algn="ctr"/>
                      <a:r>
                        <a:rPr lang="en-US" sz="1100" dirty="0">
                          <a:latin typeface="+mn-lt"/>
                          <a:cs typeface="Times New Roman" panose="02020603050405020304" pitchFamily="18" charset="0"/>
                        </a:rPr>
                        <a:t>15</a:t>
                      </a:r>
                    </a:p>
                  </a:txBody>
                  <a:tcPr/>
                </a:tc>
                <a:tc>
                  <a:txBody>
                    <a:bodyPr/>
                    <a:lstStyle/>
                    <a:p>
                      <a:pPr algn="ctr"/>
                      <a:r>
                        <a:rPr lang="en-US" sz="1100" dirty="0">
                          <a:latin typeface="+mn-lt"/>
                          <a:cs typeface="Times New Roman" panose="02020603050405020304" pitchFamily="18" charset="0"/>
                        </a:rPr>
                        <a:t>39</a:t>
                      </a:r>
                    </a:p>
                  </a:txBody>
                  <a:tcPr/>
                </a:tc>
                <a:tc>
                  <a:txBody>
                    <a:bodyPr/>
                    <a:lstStyle/>
                    <a:p>
                      <a:pPr algn="ctr"/>
                      <a:r>
                        <a:rPr lang="en-US" sz="1100" dirty="0">
                          <a:latin typeface="+mn-lt"/>
                          <a:cs typeface="Times New Roman" panose="02020603050405020304" pitchFamily="18" charset="0"/>
                        </a:rPr>
                        <a:t>32</a:t>
                      </a:r>
                    </a:p>
                  </a:txBody>
                  <a:tcPr/>
                </a:tc>
                <a:extLst>
                  <a:ext uri="{0D108BD9-81ED-4DB2-BD59-A6C34878D82A}">
                    <a16:rowId xmlns:a16="http://schemas.microsoft.com/office/drawing/2014/main" val="10003"/>
                  </a:ext>
                </a:extLst>
              </a:tr>
              <a:tr h="370840">
                <a:tc>
                  <a:txBody>
                    <a:bodyPr/>
                    <a:lstStyle/>
                    <a:p>
                      <a:endParaRPr lang="en-US" sz="1200" dirty="0">
                        <a:latin typeface="Times New Roman" panose="02020603050405020304" pitchFamily="18" charset="0"/>
                        <a:cs typeface="Times New Roman" panose="02020603050405020304" pitchFamily="18" charset="0"/>
                      </a:endParaRPr>
                    </a:p>
                  </a:txBody>
                  <a:tcPr/>
                </a:tc>
                <a:tc gridSpan="2">
                  <a:txBody>
                    <a:bodyPr/>
                    <a:lstStyle/>
                    <a:p>
                      <a:pPr algn="ctr"/>
                      <a:r>
                        <a:rPr lang="en-US" sz="1100" dirty="0">
                          <a:latin typeface="+mn-lt"/>
                          <a:cs typeface="Times New Roman" panose="02020603050405020304" pitchFamily="18" charset="0"/>
                        </a:rPr>
                        <a:t>164</a:t>
                      </a:r>
                    </a:p>
                  </a:txBody>
                  <a:tcPr/>
                </a:tc>
                <a:tc hMerge="1">
                  <a:txBody>
                    <a:bodyPr/>
                    <a:lstStyle/>
                    <a:p>
                      <a:pPr algn="ctr"/>
                      <a:endParaRPr lang="en-US" sz="1200" dirty="0">
                        <a:latin typeface="Times New Roman" panose="02020603050405020304" pitchFamily="18" charset="0"/>
                        <a:cs typeface="Times New Roman" panose="02020603050405020304" pitchFamily="18" charset="0"/>
                      </a:endParaRPr>
                    </a:p>
                  </a:txBody>
                  <a:tcPr/>
                </a:tc>
                <a:tc>
                  <a:txBody>
                    <a:bodyPr/>
                    <a:lstStyle/>
                    <a:p>
                      <a:pPr algn="ctr"/>
                      <a:r>
                        <a:rPr lang="en-US" sz="1100" dirty="0">
                          <a:latin typeface="+mn-lt"/>
                          <a:cs typeface="Times New Roman" panose="02020603050405020304" pitchFamily="18" charset="0"/>
                        </a:rPr>
                        <a:t>34</a:t>
                      </a:r>
                    </a:p>
                  </a:txBody>
                  <a:tcPr/>
                </a:tc>
                <a:tc>
                  <a:txBody>
                    <a:bodyPr/>
                    <a:lstStyle/>
                    <a:p>
                      <a:pPr algn="ctr"/>
                      <a:r>
                        <a:rPr lang="en-US" sz="1100" dirty="0">
                          <a:latin typeface="+mn-lt"/>
                          <a:cs typeface="Times New Roman" panose="02020603050405020304" pitchFamily="18" charset="0"/>
                        </a:rPr>
                        <a:t>20</a:t>
                      </a:r>
                    </a:p>
                  </a:txBody>
                  <a:tcPr/>
                </a:tc>
                <a:tc gridSpan="2">
                  <a:txBody>
                    <a:bodyPr/>
                    <a:lstStyle/>
                    <a:p>
                      <a:pPr algn="ctr"/>
                      <a:r>
                        <a:rPr lang="en-US" sz="1100" dirty="0">
                          <a:latin typeface="+mn-lt"/>
                          <a:cs typeface="Times New Roman" panose="02020603050405020304" pitchFamily="18" charset="0"/>
                        </a:rPr>
                        <a:t>130</a:t>
                      </a:r>
                    </a:p>
                  </a:txBody>
                  <a:tcPr/>
                </a:tc>
                <a:tc hMerge="1">
                  <a:txBody>
                    <a:bodyPr/>
                    <a:lstStyle/>
                    <a:p>
                      <a:pPr algn="ctr"/>
                      <a:endParaRPr lang="en-US" sz="1200" dirty="0">
                        <a:latin typeface="Times New Roman" panose="02020603050405020304" pitchFamily="18" charset="0"/>
                        <a:cs typeface="Times New Roman" panose="02020603050405020304" pitchFamily="18" charset="0"/>
                      </a:endParaRPr>
                    </a:p>
                  </a:txBody>
                  <a:tcPr/>
                </a:tc>
                <a:tc>
                  <a:txBody>
                    <a:bodyPr/>
                    <a:lstStyle/>
                    <a:p>
                      <a:pPr algn="ctr"/>
                      <a:r>
                        <a:rPr lang="en-US" sz="1100" dirty="0">
                          <a:latin typeface="+mn-lt"/>
                          <a:cs typeface="Times New Roman" panose="02020603050405020304" pitchFamily="18" charset="0"/>
                        </a:rPr>
                        <a:t>28</a:t>
                      </a:r>
                    </a:p>
                  </a:txBody>
                  <a:tcPr/>
                </a:tc>
                <a:tc>
                  <a:txBody>
                    <a:bodyPr/>
                    <a:lstStyle/>
                    <a:p>
                      <a:pPr algn="ctr"/>
                      <a:r>
                        <a:rPr lang="en-US" sz="1100" dirty="0">
                          <a:latin typeface="+mn-lt"/>
                          <a:cs typeface="Times New Roman" panose="02020603050405020304" pitchFamily="18" charset="0"/>
                        </a:rPr>
                        <a:t>14</a:t>
                      </a:r>
                    </a:p>
                  </a:txBody>
                  <a:tcPr/>
                </a:tc>
                <a:tc>
                  <a:txBody>
                    <a:bodyPr/>
                    <a:lstStyle/>
                    <a:p>
                      <a:pPr algn="ctr"/>
                      <a:r>
                        <a:rPr lang="en-US" sz="1100" dirty="0">
                          <a:latin typeface="+mn-lt"/>
                          <a:cs typeface="Times New Roman" panose="02020603050405020304" pitchFamily="18" charset="0"/>
                        </a:rPr>
                        <a:t>8.4</a:t>
                      </a:r>
                    </a:p>
                  </a:txBody>
                  <a:tcPr/>
                </a:tc>
                <a:tc>
                  <a:txBody>
                    <a:bodyPr/>
                    <a:lstStyle/>
                    <a:p>
                      <a:pPr algn="ctr"/>
                      <a:r>
                        <a:rPr lang="en-US" sz="1100" dirty="0">
                          <a:latin typeface="+mn-lt"/>
                          <a:cs typeface="Times New Roman" panose="02020603050405020304" pitchFamily="18" charset="0"/>
                        </a:rPr>
                        <a:t>50</a:t>
                      </a:r>
                    </a:p>
                  </a:txBody>
                  <a:tcPr/>
                </a:tc>
                <a:tc>
                  <a:txBody>
                    <a:bodyPr/>
                    <a:lstStyle/>
                    <a:p>
                      <a:pPr algn="ctr"/>
                      <a:r>
                        <a:rPr lang="en-US" sz="1100" dirty="0">
                          <a:latin typeface="+mn-lt"/>
                          <a:cs typeface="Times New Roman" panose="02020603050405020304" pitchFamily="18" charset="0"/>
                        </a:rPr>
                        <a:t>23</a:t>
                      </a:r>
                    </a:p>
                  </a:txBody>
                  <a:tcPr/>
                </a:tc>
                <a:tc>
                  <a:txBody>
                    <a:bodyPr/>
                    <a:lstStyle/>
                    <a:p>
                      <a:pPr algn="ctr"/>
                      <a:r>
                        <a:rPr lang="en-US" sz="1100" dirty="0">
                          <a:latin typeface="+mn-lt"/>
                          <a:cs typeface="Times New Roman" panose="02020603050405020304" pitchFamily="18" charset="0"/>
                        </a:rPr>
                        <a:t>12</a:t>
                      </a:r>
                    </a:p>
                  </a:txBody>
                  <a:tcPr/>
                </a:tc>
                <a:tc>
                  <a:txBody>
                    <a:bodyPr/>
                    <a:lstStyle/>
                    <a:p>
                      <a:pPr algn="ctr"/>
                      <a:r>
                        <a:rPr lang="en-US" sz="1100" dirty="0">
                          <a:latin typeface="+mn-lt"/>
                          <a:cs typeface="Times New Roman" panose="02020603050405020304" pitchFamily="18" charset="0"/>
                        </a:rPr>
                        <a:t>5.5</a:t>
                      </a:r>
                    </a:p>
                  </a:txBody>
                  <a:tcPr/>
                </a:tc>
                <a:tc>
                  <a:txBody>
                    <a:bodyPr/>
                    <a:lstStyle/>
                    <a:p>
                      <a:pPr algn="ctr"/>
                      <a:r>
                        <a:rPr lang="en-US" sz="1100" dirty="0">
                          <a:latin typeface="+mn-lt"/>
                          <a:cs typeface="Times New Roman" panose="02020603050405020304" pitchFamily="18" charset="0"/>
                        </a:rPr>
                        <a:t>24</a:t>
                      </a:r>
                    </a:p>
                  </a:txBody>
                  <a:tcPr/>
                </a:tc>
                <a:tc>
                  <a:txBody>
                    <a:bodyPr/>
                    <a:lstStyle/>
                    <a:p>
                      <a:pPr algn="ctr"/>
                      <a:endParaRPr lang="en-US" sz="1100" dirty="0">
                        <a:latin typeface="+mn-lt"/>
                        <a:cs typeface="Times New Roman" panose="02020603050405020304" pitchFamily="18" charset="0"/>
                      </a:endParaRPr>
                    </a:p>
                  </a:txBody>
                  <a:tcPr/>
                </a:tc>
                <a:tc>
                  <a:txBody>
                    <a:bodyPr/>
                    <a:lstStyle/>
                    <a:p>
                      <a:pPr algn="ctr"/>
                      <a:endParaRPr lang="en-US" sz="1100">
                        <a:latin typeface="+mn-lt"/>
                        <a:cs typeface="Times New Roman" panose="02020603050405020304" pitchFamily="18" charset="0"/>
                      </a:endParaRPr>
                    </a:p>
                  </a:txBody>
                  <a:tcPr/>
                </a:tc>
                <a:tc>
                  <a:txBody>
                    <a:bodyPr/>
                    <a:lstStyle/>
                    <a:p>
                      <a:pPr algn="ctr"/>
                      <a:endParaRPr lang="en-US" sz="1100">
                        <a:latin typeface="+mn-lt"/>
                        <a:cs typeface="Times New Roman" panose="02020603050405020304" pitchFamily="18" charset="0"/>
                      </a:endParaRPr>
                    </a:p>
                  </a:txBody>
                  <a:tcPr/>
                </a:tc>
                <a:tc>
                  <a:txBody>
                    <a:bodyPr/>
                    <a:lstStyle/>
                    <a:p>
                      <a:pPr algn="ctr"/>
                      <a:endParaRPr lang="en-US" sz="1100">
                        <a:latin typeface="+mn-lt"/>
                        <a:cs typeface="Times New Roman" panose="02020603050405020304" pitchFamily="18" charset="0"/>
                      </a:endParaRPr>
                    </a:p>
                  </a:txBody>
                  <a:tcPr/>
                </a:tc>
                <a:extLst>
                  <a:ext uri="{0D108BD9-81ED-4DB2-BD59-A6C34878D82A}">
                    <a16:rowId xmlns:a16="http://schemas.microsoft.com/office/drawing/2014/main" val="10004"/>
                  </a:ext>
                </a:extLst>
              </a:tr>
              <a:tr h="370840">
                <a:tc>
                  <a:txBody>
                    <a:bodyPr/>
                    <a:lstStyle/>
                    <a:p>
                      <a:r>
                        <a:rPr lang="en-US" dirty="0">
                          <a:latin typeface="+mn-lt"/>
                          <a:cs typeface="Times New Roman" panose="02020603050405020304" pitchFamily="18" charset="0"/>
                        </a:rPr>
                        <a:t>2013</a:t>
                      </a:r>
                    </a:p>
                  </a:txBody>
                  <a:tcPr/>
                </a:tc>
                <a:tc>
                  <a:txBody>
                    <a:bodyPr/>
                    <a:lstStyle/>
                    <a:p>
                      <a:pPr algn="ctr"/>
                      <a:r>
                        <a:rPr lang="en-US" sz="1100" dirty="0">
                          <a:latin typeface="+mn-lt"/>
                          <a:cs typeface="Times New Roman" panose="02020603050405020304" pitchFamily="18" charset="0"/>
                        </a:rPr>
                        <a:t>4.9</a:t>
                      </a:r>
                    </a:p>
                  </a:txBody>
                  <a:tcPr/>
                </a:tc>
                <a:tc>
                  <a:txBody>
                    <a:bodyPr/>
                    <a:lstStyle/>
                    <a:p>
                      <a:pPr algn="ctr"/>
                      <a:r>
                        <a:rPr lang="en-US" sz="1100" dirty="0">
                          <a:latin typeface="+mn-lt"/>
                          <a:cs typeface="Times New Roman" panose="02020603050405020304" pitchFamily="18" charset="0"/>
                        </a:rPr>
                        <a:t>83</a:t>
                      </a:r>
                    </a:p>
                  </a:txBody>
                  <a:tcPr/>
                </a:tc>
                <a:tc>
                  <a:txBody>
                    <a:bodyPr/>
                    <a:lstStyle/>
                    <a:p>
                      <a:pPr algn="ctr"/>
                      <a:r>
                        <a:rPr lang="en-US" sz="1100" dirty="0">
                          <a:latin typeface="+mn-lt"/>
                          <a:cs typeface="Times New Roman" panose="02020603050405020304" pitchFamily="18" charset="0"/>
                        </a:rPr>
                        <a:t>55</a:t>
                      </a:r>
                    </a:p>
                  </a:txBody>
                  <a:tcPr/>
                </a:tc>
                <a:tc>
                  <a:txBody>
                    <a:bodyPr/>
                    <a:lstStyle/>
                    <a:p>
                      <a:pPr algn="ctr"/>
                      <a:r>
                        <a:rPr lang="en-US" sz="1100" dirty="0">
                          <a:latin typeface="+mn-lt"/>
                          <a:cs typeface="Times New Roman" panose="02020603050405020304" pitchFamily="18" charset="0"/>
                        </a:rPr>
                        <a:t>27</a:t>
                      </a:r>
                    </a:p>
                  </a:txBody>
                  <a:tcPr/>
                </a:tc>
                <a:tc>
                  <a:txBody>
                    <a:bodyPr/>
                    <a:lstStyle/>
                    <a:p>
                      <a:pPr algn="ctr"/>
                      <a:r>
                        <a:rPr lang="en-US" sz="1100" dirty="0">
                          <a:latin typeface="+mn-lt"/>
                          <a:cs typeface="Times New Roman" panose="02020603050405020304" pitchFamily="18" charset="0"/>
                        </a:rPr>
                        <a:t>19</a:t>
                      </a:r>
                    </a:p>
                  </a:txBody>
                  <a:tcPr/>
                </a:tc>
                <a:tc>
                  <a:txBody>
                    <a:bodyPr/>
                    <a:lstStyle/>
                    <a:p>
                      <a:pPr algn="ctr"/>
                      <a:r>
                        <a:rPr lang="en-US" sz="1100" dirty="0">
                          <a:latin typeface="+mn-lt"/>
                          <a:cs typeface="Times New Roman" panose="02020603050405020304" pitchFamily="18" charset="0"/>
                        </a:rPr>
                        <a:t>11</a:t>
                      </a:r>
                    </a:p>
                  </a:txBody>
                  <a:tcPr/>
                </a:tc>
                <a:tc>
                  <a:txBody>
                    <a:bodyPr/>
                    <a:lstStyle/>
                    <a:p>
                      <a:pPr algn="ctr"/>
                      <a:r>
                        <a:rPr lang="en-US" sz="1100" dirty="0">
                          <a:latin typeface="+mn-lt"/>
                          <a:cs typeface="Times New Roman" panose="02020603050405020304" pitchFamily="18" charset="0"/>
                        </a:rPr>
                        <a:t>8.0</a:t>
                      </a:r>
                    </a:p>
                  </a:txBody>
                  <a:tcPr/>
                </a:tc>
                <a:tc>
                  <a:txBody>
                    <a:bodyPr/>
                    <a:lstStyle/>
                    <a:p>
                      <a:pPr algn="ctr"/>
                      <a:r>
                        <a:rPr lang="en-US" sz="1100" dirty="0">
                          <a:latin typeface="+mn-lt"/>
                          <a:cs typeface="Times New Roman" panose="02020603050405020304" pitchFamily="18" charset="0"/>
                        </a:rPr>
                        <a:t>21</a:t>
                      </a:r>
                    </a:p>
                  </a:txBody>
                  <a:tcPr/>
                </a:tc>
                <a:tc>
                  <a:txBody>
                    <a:bodyPr/>
                    <a:lstStyle/>
                    <a:p>
                      <a:pPr algn="ctr"/>
                      <a:r>
                        <a:rPr lang="en-US" sz="1100" dirty="0">
                          <a:latin typeface="+mn-lt"/>
                          <a:cs typeface="Times New Roman" panose="02020603050405020304" pitchFamily="18" charset="0"/>
                        </a:rPr>
                        <a:t>11</a:t>
                      </a:r>
                    </a:p>
                  </a:txBody>
                  <a:tcPr/>
                </a:tc>
                <a:tc>
                  <a:txBody>
                    <a:bodyPr/>
                    <a:lstStyle/>
                    <a:p>
                      <a:pPr algn="ctr"/>
                      <a:r>
                        <a:rPr lang="en-US" sz="1100" dirty="0">
                          <a:latin typeface="+mn-lt"/>
                          <a:cs typeface="Times New Roman" panose="02020603050405020304" pitchFamily="18" charset="0"/>
                        </a:rPr>
                        <a:t>10</a:t>
                      </a:r>
                    </a:p>
                  </a:txBody>
                  <a:tcPr/>
                </a:tc>
                <a:tc>
                  <a:txBody>
                    <a:bodyPr/>
                    <a:lstStyle/>
                    <a:p>
                      <a:pPr algn="ctr"/>
                      <a:r>
                        <a:rPr lang="en-US" sz="1100" dirty="0">
                          <a:latin typeface="+mn-lt"/>
                          <a:cs typeface="Times New Roman" panose="02020603050405020304" pitchFamily="18" charset="0"/>
                        </a:rPr>
                        <a:t>7.2</a:t>
                      </a:r>
                    </a:p>
                  </a:txBody>
                  <a:tcPr/>
                </a:tc>
                <a:tc>
                  <a:txBody>
                    <a:bodyPr/>
                    <a:lstStyle/>
                    <a:p>
                      <a:pPr algn="ctr"/>
                      <a:r>
                        <a:rPr lang="en-US" sz="1100" dirty="0">
                          <a:latin typeface="+mn-lt"/>
                          <a:cs typeface="Times New Roman" panose="02020603050405020304" pitchFamily="18" charset="0"/>
                        </a:rPr>
                        <a:t>5.7</a:t>
                      </a:r>
                    </a:p>
                  </a:txBody>
                  <a:tcPr/>
                </a:tc>
                <a:tc>
                  <a:txBody>
                    <a:bodyPr/>
                    <a:lstStyle/>
                    <a:p>
                      <a:pPr algn="ctr"/>
                      <a:r>
                        <a:rPr lang="en-US" sz="1100" dirty="0">
                          <a:latin typeface="+mn-lt"/>
                          <a:cs typeface="Times New Roman" panose="02020603050405020304" pitchFamily="18" charset="0"/>
                        </a:rPr>
                        <a:t>5.0</a:t>
                      </a:r>
                    </a:p>
                  </a:txBody>
                  <a:tcPr/>
                </a:tc>
                <a:tc>
                  <a:txBody>
                    <a:bodyPr/>
                    <a:lstStyle/>
                    <a:p>
                      <a:pPr algn="ctr"/>
                      <a:r>
                        <a:rPr lang="en-US" sz="1100" dirty="0">
                          <a:latin typeface="+mn-lt"/>
                          <a:cs typeface="Times New Roman" panose="02020603050405020304" pitchFamily="18" charset="0"/>
                        </a:rPr>
                        <a:t>4.6</a:t>
                      </a:r>
                    </a:p>
                  </a:txBody>
                  <a:tcPr/>
                </a:tc>
                <a:tc>
                  <a:txBody>
                    <a:bodyPr/>
                    <a:lstStyle/>
                    <a:p>
                      <a:pPr algn="ctr"/>
                      <a:r>
                        <a:rPr lang="en-US" sz="1100" dirty="0">
                          <a:latin typeface="+mn-lt"/>
                          <a:cs typeface="Times New Roman" panose="02020603050405020304" pitchFamily="18" charset="0"/>
                        </a:rPr>
                        <a:t>16</a:t>
                      </a:r>
                    </a:p>
                  </a:txBody>
                  <a:tcPr/>
                </a:tc>
                <a:tc>
                  <a:txBody>
                    <a:bodyPr/>
                    <a:lstStyle/>
                    <a:p>
                      <a:pPr algn="ctr"/>
                      <a:r>
                        <a:rPr lang="en-US" sz="1100" dirty="0">
                          <a:latin typeface="+mn-lt"/>
                          <a:cs typeface="Times New Roman" panose="02020603050405020304" pitchFamily="18" charset="0"/>
                        </a:rPr>
                        <a:t>7.7</a:t>
                      </a:r>
                    </a:p>
                  </a:txBody>
                  <a:tcPr/>
                </a:tc>
                <a:tc>
                  <a:txBody>
                    <a:bodyPr/>
                    <a:lstStyle/>
                    <a:p>
                      <a:pPr algn="ctr"/>
                      <a:r>
                        <a:rPr lang="en-US" sz="1100" dirty="0">
                          <a:latin typeface="+mn-lt"/>
                          <a:cs typeface="Times New Roman" panose="02020603050405020304" pitchFamily="18" charset="0"/>
                        </a:rPr>
                        <a:t>7.5</a:t>
                      </a:r>
                    </a:p>
                  </a:txBody>
                  <a:tcPr/>
                </a:tc>
                <a:tc>
                  <a:txBody>
                    <a:bodyPr/>
                    <a:lstStyle/>
                    <a:p>
                      <a:pPr algn="ctr"/>
                      <a:r>
                        <a:rPr lang="en-US" sz="1100" dirty="0">
                          <a:latin typeface="+mn-lt"/>
                          <a:cs typeface="Times New Roman" panose="02020603050405020304" pitchFamily="18" charset="0"/>
                        </a:rPr>
                        <a:t>10</a:t>
                      </a:r>
                    </a:p>
                  </a:txBody>
                  <a:tcPr/>
                </a:tc>
                <a:extLst>
                  <a:ext uri="{0D108BD9-81ED-4DB2-BD59-A6C34878D82A}">
                    <a16:rowId xmlns:a16="http://schemas.microsoft.com/office/drawing/2014/main" val="10005"/>
                  </a:ext>
                </a:extLst>
              </a:tr>
              <a:tr h="370840">
                <a:tc>
                  <a:txBody>
                    <a:bodyPr/>
                    <a:lstStyle/>
                    <a:p>
                      <a:endParaRPr lang="en-US" dirty="0">
                        <a:latin typeface="Times New Roman" panose="02020603050405020304" pitchFamily="18" charset="0"/>
                        <a:cs typeface="Times New Roman" panose="02020603050405020304" pitchFamily="18" charset="0"/>
                      </a:endParaRPr>
                    </a:p>
                  </a:txBody>
                  <a:tcPr/>
                </a:tc>
                <a:tc>
                  <a:txBody>
                    <a:bodyPr/>
                    <a:lstStyle/>
                    <a:p>
                      <a:pPr algn="ctr"/>
                      <a:r>
                        <a:rPr lang="en-US" sz="1100" dirty="0">
                          <a:latin typeface="+mn-lt"/>
                          <a:cs typeface="Times New Roman" panose="02020603050405020304" pitchFamily="18" charset="0"/>
                        </a:rPr>
                        <a:t>6.9</a:t>
                      </a:r>
                    </a:p>
                  </a:txBody>
                  <a:tcPr/>
                </a:tc>
                <a:tc>
                  <a:txBody>
                    <a:bodyPr/>
                    <a:lstStyle/>
                    <a:p>
                      <a:pPr algn="ctr"/>
                      <a:r>
                        <a:rPr lang="en-US" sz="1100" dirty="0">
                          <a:latin typeface="+mn-lt"/>
                          <a:cs typeface="Times New Roman" panose="02020603050405020304" pitchFamily="18" charset="0"/>
                        </a:rPr>
                        <a:t>8.8</a:t>
                      </a:r>
                    </a:p>
                  </a:txBody>
                  <a:tcPr/>
                </a:tc>
                <a:tc>
                  <a:txBody>
                    <a:bodyPr/>
                    <a:lstStyle/>
                    <a:p>
                      <a:pPr algn="ctr"/>
                      <a:r>
                        <a:rPr lang="en-US" sz="1100" dirty="0">
                          <a:latin typeface="+mn-lt"/>
                          <a:cs typeface="Times New Roman" panose="02020603050405020304" pitchFamily="18" charset="0"/>
                        </a:rPr>
                        <a:t>8.5</a:t>
                      </a:r>
                    </a:p>
                  </a:txBody>
                  <a:tcPr/>
                </a:tc>
                <a:tc>
                  <a:txBody>
                    <a:bodyPr/>
                    <a:lstStyle/>
                    <a:p>
                      <a:pPr algn="ctr"/>
                      <a:r>
                        <a:rPr lang="en-US" sz="1100" dirty="0">
                          <a:latin typeface="+mn-lt"/>
                          <a:cs typeface="Times New Roman" panose="02020603050405020304" pitchFamily="18" charset="0"/>
                        </a:rPr>
                        <a:t>16</a:t>
                      </a:r>
                    </a:p>
                  </a:txBody>
                  <a:tcPr/>
                </a:tc>
                <a:tc>
                  <a:txBody>
                    <a:bodyPr/>
                    <a:lstStyle/>
                    <a:p>
                      <a:pPr algn="ctr"/>
                      <a:r>
                        <a:rPr lang="en-US" sz="1100" dirty="0">
                          <a:latin typeface="+mn-lt"/>
                          <a:cs typeface="Times New Roman" panose="02020603050405020304" pitchFamily="18" charset="0"/>
                        </a:rPr>
                        <a:t>10</a:t>
                      </a:r>
                    </a:p>
                  </a:txBody>
                  <a:tcPr/>
                </a:tc>
                <a:tc>
                  <a:txBody>
                    <a:bodyPr/>
                    <a:lstStyle/>
                    <a:p>
                      <a:pPr algn="ctr"/>
                      <a:r>
                        <a:rPr lang="en-US" sz="1100" dirty="0">
                          <a:latin typeface="+mn-lt"/>
                          <a:cs typeface="Times New Roman" panose="02020603050405020304" pitchFamily="18" charset="0"/>
                        </a:rPr>
                        <a:t>5.8</a:t>
                      </a:r>
                    </a:p>
                  </a:txBody>
                  <a:tcPr/>
                </a:tc>
                <a:tc>
                  <a:txBody>
                    <a:bodyPr/>
                    <a:lstStyle/>
                    <a:p>
                      <a:pPr algn="ctr"/>
                      <a:r>
                        <a:rPr lang="en-US" sz="1100" dirty="0">
                          <a:latin typeface="+mn-lt"/>
                          <a:cs typeface="Times New Roman" panose="02020603050405020304" pitchFamily="18" charset="0"/>
                        </a:rPr>
                        <a:t>4.1</a:t>
                      </a:r>
                    </a:p>
                  </a:txBody>
                  <a:tcPr/>
                </a:tc>
                <a:tc>
                  <a:txBody>
                    <a:bodyPr/>
                    <a:lstStyle/>
                    <a:p>
                      <a:pPr algn="ctr"/>
                      <a:endParaRPr lang="en-US" sz="1100">
                        <a:latin typeface="+mn-lt"/>
                        <a:cs typeface="Times New Roman" panose="02020603050405020304" pitchFamily="18" charset="0"/>
                      </a:endParaRPr>
                    </a:p>
                  </a:txBody>
                  <a:tcPr/>
                </a:tc>
                <a:tc>
                  <a:txBody>
                    <a:bodyPr/>
                    <a:lstStyle/>
                    <a:p>
                      <a:pPr algn="ctr"/>
                      <a:endParaRPr lang="en-US" sz="1100">
                        <a:latin typeface="+mn-lt"/>
                        <a:cs typeface="Times New Roman" panose="02020603050405020304" pitchFamily="18" charset="0"/>
                      </a:endParaRPr>
                    </a:p>
                  </a:txBody>
                  <a:tcPr/>
                </a:tc>
                <a:tc>
                  <a:txBody>
                    <a:bodyPr/>
                    <a:lstStyle/>
                    <a:p>
                      <a:pPr algn="ctr"/>
                      <a:endParaRPr lang="en-US" sz="1100" dirty="0">
                        <a:latin typeface="+mn-lt"/>
                        <a:cs typeface="Times New Roman" panose="02020603050405020304" pitchFamily="18" charset="0"/>
                      </a:endParaRPr>
                    </a:p>
                  </a:txBody>
                  <a:tcPr/>
                </a:tc>
                <a:tc>
                  <a:txBody>
                    <a:bodyPr/>
                    <a:lstStyle/>
                    <a:p>
                      <a:pPr algn="ctr"/>
                      <a:endParaRPr lang="en-US" sz="1100" dirty="0">
                        <a:latin typeface="+mn-lt"/>
                        <a:cs typeface="Times New Roman" panose="02020603050405020304" pitchFamily="18" charset="0"/>
                      </a:endParaRPr>
                    </a:p>
                  </a:txBody>
                  <a:tcPr/>
                </a:tc>
                <a:tc>
                  <a:txBody>
                    <a:bodyPr/>
                    <a:lstStyle/>
                    <a:p>
                      <a:pPr algn="ctr"/>
                      <a:endParaRPr lang="en-US" sz="1100" dirty="0">
                        <a:latin typeface="+mn-lt"/>
                        <a:cs typeface="Times New Roman" panose="02020603050405020304" pitchFamily="18" charset="0"/>
                      </a:endParaRPr>
                    </a:p>
                  </a:txBody>
                  <a:tcPr/>
                </a:tc>
                <a:tc>
                  <a:txBody>
                    <a:bodyPr/>
                    <a:lstStyle/>
                    <a:p>
                      <a:pPr algn="ctr"/>
                      <a:endParaRPr lang="en-US" sz="1100" dirty="0">
                        <a:latin typeface="+mn-lt"/>
                        <a:cs typeface="Times New Roman" panose="02020603050405020304" pitchFamily="18" charset="0"/>
                      </a:endParaRPr>
                    </a:p>
                  </a:txBody>
                  <a:tcPr/>
                </a:tc>
                <a:tc>
                  <a:txBody>
                    <a:bodyPr/>
                    <a:lstStyle/>
                    <a:p>
                      <a:pPr algn="ctr"/>
                      <a:endParaRPr lang="en-US" sz="1100" dirty="0">
                        <a:latin typeface="+mn-lt"/>
                        <a:cs typeface="Times New Roman" panose="02020603050405020304" pitchFamily="18" charset="0"/>
                      </a:endParaRPr>
                    </a:p>
                  </a:txBody>
                  <a:tcPr/>
                </a:tc>
                <a:tc>
                  <a:txBody>
                    <a:bodyPr/>
                    <a:lstStyle/>
                    <a:p>
                      <a:pPr algn="ctr"/>
                      <a:endParaRPr lang="en-US" sz="1100" dirty="0">
                        <a:latin typeface="+mn-lt"/>
                        <a:cs typeface="Times New Roman" panose="02020603050405020304" pitchFamily="18" charset="0"/>
                      </a:endParaRPr>
                    </a:p>
                  </a:txBody>
                  <a:tcPr/>
                </a:tc>
                <a:tc>
                  <a:txBody>
                    <a:bodyPr/>
                    <a:lstStyle/>
                    <a:p>
                      <a:pPr algn="ctr"/>
                      <a:endParaRPr lang="en-US" sz="1100" dirty="0">
                        <a:latin typeface="+mn-lt"/>
                        <a:cs typeface="Times New Roman" panose="02020603050405020304" pitchFamily="18" charset="0"/>
                      </a:endParaRPr>
                    </a:p>
                  </a:txBody>
                  <a:tcPr/>
                </a:tc>
                <a:tc>
                  <a:txBody>
                    <a:bodyPr/>
                    <a:lstStyle/>
                    <a:p>
                      <a:pPr algn="ctr"/>
                      <a:endParaRPr lang="en-US" sz="1100" dirty="0">
                        <a:latin typeface="+mn-lt"/>
                        <a:cs typeface="Times New Roman" panose="02020603050405020304" pitchFamily="18" charset="0"/>
                      </a:endParaRPr>
                    </a:p>
                  </a:txBody>
                  <a:tcPr/>
                </a:tc>
                <a:tc>
                  <a:txBody>
                    <a:bodyPr/>
                    <a:lstStyle/>
                    <a:p>
                      <a:pPr algn="ctr"/>
                      <a:endParaRPr lang="en-US" sz="1100" dirty="0">
                        <a:latin typeface="+mn-lt"/>
                        <a:cs typeface="Times New Roman" panose="02020603050405020304" pitchFamily="18" charset="0"/>
                      </a:endParaRPr>
                    </a:p>
                  </a:txBody>
                  <a:tcPr/>
                </a:tc>
                <a:extLst>
                  <a:ext uri="{0D108BD9-81ED-4DB2-BD59-A6C34878D82A}">
                    <a16:rowId xmlns:a16="http://schemas.microsoft.com/office/drawing/2014/main" val="10006"/>
                  </a:ext>
                </a:extLst>
              </a:tr>
            </a:tbl>
          </a:graphicData>
        </a:graphic>
      </p:graphicFrame>
      <p:sp>
        <p:nvSpPr>
          <p:cNvPr id="6" name="TextBox 5"/>
          <p:cNvSpPr txBox="1"/>
          <p:nvPr/>
        </p:nvSpPr>
        <p:spPr>
          <a:xfrm>
            <a:off x="199748" y="838200"/>
            <a:ext cx="8077200" cy="461665"/>
          </a:xfrm>
          <a:prstGeom prst="rect">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square" rtlCol="0">
            <a:spAutoFit/>
          </a:bodyPr>
          <a:lstStyle/>
          <a:p>
            <a:pPr algn="ctr"/>
            <a:r>
              <a:rPr lang="en-US" sz="2400" dirty="0">
                <a:latin typeface="+mj-lt"/>
                <a:cs typeface="Times New Roman" pitchFamily="18" charset="0"/>
              </a:rPr>
              <a:t>ANRC Data for West Fork Point Remove Creek</a:t>
            </a:r>
          </a:p>
        </p:txBody>
      </p:sp>
      <p:sp>
        <p:nvSpPr>
          <p:cNvPr id="7" name="TextBox 6"/>
          <p:cNvSpPr txBox="1"/>
          <p:nvPr/>
        </p:nvSpPr>
        <p:spPr>
          <a:xfrm>
            <a:off x="463858" y="4202660"/>
            <a:ext cx="7696200" cy="923330"/>
          </a:xfrm>
          <a:prstGeom prst="rect">
            <a:avLst/>
          </a:prstGeom>
          <a:noFill/>
        </p:spPr>
        <p:txBody>
          <a:bodyPr wrap="square" rtlCol="0">
            <a:spAutoFit/>
          </a:bodyPr>
          <a:lstStyle/>
          <a:p>
            <a:r>
              <a:rPr lang="en-US" u="sng" dirty="0">
                <a:cs typeface="Times New Roman" panose="02020603050405020304" pitchFamily="18" charset="0"/>
              </a:rPr>
              <a:t>AR River Valley Turbidity Standard </a:t>
            </a:r>
            <a:r>
              <a:rPr lang="en-US" dirty="0">
                <a:solidFill>
                  <a:schemeClr val="tx2"/>
                </a:solidFill>
                <a:cs typeface="Times New Roman" panose="02020603050405020304" pitchFamily="18" charset="0"/>
              </a:rPr>
              <a:t>		</a:t>
            </a:r>
            <a:r>
              <a:rPr lang="en-US" dirty="0">
                <a:cs typeface="Times New Roman" panose="02020603050405020304" pitchFamily="18" charset="0"/>
              </a:rPr>
              <a:t> </a:t>
            </a:r>
            <a:r>
              <a:rPr lang="en-US" u="sng" dirty="0">
                <a:cs typeface="Times New Roman" panose="02020603050405020304" pitchFamily="18" charset="0"/>
              </a:rPr>
              <a:t># Impairments</a:t>
            </a:r>
          </a:p>
          <a:p>
            <a:r>
              <a:rPr lang="en-US" dirty="0">
                <a:solidFill>
                  <a:schemeClr val="tx2"/>
                </a:solidFill>
                <a:cs typeface="Times New Roman" panose="02020603050405020304" pitchFamily="18" charset="0"/>
              </a:rPr>
              <a:t>                             </a:t>
            </a:r>
            <a:r>
              <a:rPr lang="en-US" dirty="0">
                <a:solidFill>
                  <a:schemeClr val="accent2">
                    <a:lumMod val="50000"/>
                  </a:schemeClr>
                </a:solidFill>
                <a:cs typeface="Times New Roman" panose="02020603050405020304" pitchFamily="18" charset="0"/>
              </a:rPr>
              <a:t>Base Flows (21 NTU)*		  11/32  (34.4%)		                 All Flows (40 NTU)	                   7/89    (7.8%)            </a:t>
            </a:r>
          </a:p>
        </p:txBody>
      </p:sp>
      <p:sp>
        <p:nvSpPr>
          <p:cNvPr id="8" name="TextBox 7"/>
          <p:cNvSpPr txBox="1"/>
          <p:nvPr/>
        </p:nvSpPr>
        <p:spPr>
          <a:xfrm>
            <a:off x="416510" y="5312636"/>
            <a:ext cx="7743548" cy="1569660"/>
          </a:xfrm>
          <a:prstGeom prst="rect">
            <a:avLst/>
          </a:prstGeom>
          <a:noFill/>
        </p:spPr>
        <p:txBody>
          <a:bodyPr wrap="square" rtlCol="0">
            <a:spAutoFit/>
          </a:bodyPr>
          <a:lstStyle/>
          <a:p>
            <a:r>
              <a:rPr lang="en-US" sz="1600" dirty="0">
                <a:cs typeface="Times New Roman" panose="02020603050405020304" pitchFamily="18" charset="0"/>
              </a:rPr>
              <a:t>The 2014 Assessment Methodology allows a 20% exceedance of the total base flow values and a 25% exceedance of the total all flow values. </a:t>
            </a:r>
          </a:p>
          <a:p>
            <a:endParaRPr lang="en-US" sz="1600" dirty="0">
              <a:cs typeface="Times New Roman" panose="02020603050405020304" pitchFamily="18" charset="0"/>
            </a:endParaRPr>
          </a:p>
          <a:p>
            <a:r>
              <a:rPr lang="en-US" sz="1600" dirty="0">
                <a:solidFill>
                  <a:schemeClr val="accent2">
                    <a:lumMod val="50000"/>
                  </a:schemeClr>
                </a:solidFill>
                <a:cs typeface="Times New Roman" panose="02020603050405020304" pitchFamily="18" charset="0"/>
              </a:rPr>
              <a:t>*Base flow occurs between June 1 and October 31; all flows represent the entire calendar </a:t>
            </a:r>
          </a:p>
          <a:p>
            <a:r>
              <a:rPr lang="en-US" sz="1600" dirty="0">
                <a:solidFill>
                  <a:schemeClr val="accent2">
                    <a:lumMod val="50000"/>
                  </a:schemeClr>
                </a:solidFill>
                <a:cs typeface="Times New Roman" panose="02020603050405020304" pitchFamily="18" charset="0"/>
              </a:rPr>
              <a:t>  year.</a:t>
            </a:r>
          </a:p>
        </p:txBody>
      </p:sp>
    </p:spTree>
    <p:extLst>
      <p:ext uri="{BB962C8B-B14F-4D97-AF65-F5344CB8AC3E}">
        <p14:creationId xmlns:p14="http://schemas.microsoft.com/office/powerpoint/2010/main" val="11572162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solidFill>
                  <a:schemeClr val="tx1"/>
                </a:solidFill>
                <a:latin typeface="+mj-lt"/>
              </a:rPr>
              <a:t>Assessment Example</a:t>
            </a:r>
            <a:br>
              <a:rPr lang="en-US" dirty="0">
                <a:solidFill>
                  <a:schemeClr val="tx1"/>
                </a:solidFill>
                <a:latin typeface="+mj-lt"/>
              </a:rPr>
            </a:br>
            <a:endParaRPr lang="en-US" dirty="0">
              <a:solidFill>
                <a:schemeClr val="tx1"/>
              </a:solidFill>
              <a:latin typeface="+mj-lt"/>
            </a:endParaRPr>
          </a:p>
        </p:txBody>
      </p:sp>
      <p:sp>
        <p:nvSpPr>
          <p:cNvPr id="4" name="Rectangle 3"/>
          <p:cNvSpPr/>
          <p:nvPr/>
        </p:nvSpPr>
        <p:spPr>
          <a:xfrm>
            <a:off x="76201" y="1149658"/>
            <a:ext cx="8292402" cy="553998"/>
          </a:xfrm>
          <a:prstGeom prst="rect">
            <a:avLst/>
          </a:prstGeom>
        </p:spPr>
        <p:txBody>
          <a:bodyPr wrap="square">
            <a:spAutoFit/>
          </a:bodyPr>
          <a:lstStyle/>
          <a:p>
            <a:pPr lvl="0" algn="ctr"/>
            <a:r>
              <a:rPr lang="en-US" sz="3000" dirty="0">
                <a:solidFill>
                  <a:prstClr val="white"/>
                </a:solidFill>
                <a:latin typeface="Times New Roman" pitchFamily="18" charset="0"/>
                <a:cs typeface="Times New Roman" pitchFamily="18" charset="0"/>
              </a:rPr>
              <a:t>ANRC Data for West Fork Point Remove Creek</a:t>
            </a:r>
          </a:p>
        </p:txBody>
      </p:sp>
      <p:sp>
        <p:nvSpPr>
          <p:cNvPr id="5" name="Oval 4"/>
          <p:cNvSpPr/>
          <p:nvPr/>
        </p:nvSpPr>
        <p:spPr>
          <a:xfrm>
            <a:off x="3599155" y="5257800"/>
            <a:ext cx="690239" cy="3048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7" name="Picture 3" descr="Assessment Example Table. Water Quality Limited Waterbodies - Streams and Rivers (Category 5) - 303(d) Lis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985" y="1423629"/>
            <a:ext cx="7682618" cy="530045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Oval 5" descr=" "/>
          <p:cNvSpPr/>
          <p:nvPr/>
        </p:nvSpPr>
        <p:spPr>
          <a:xfrm>
            <a:off x="3541394" y="5349506"/>
            <a:ext cx="672483" cy="2667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703866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51676"/>
          </a:xfrm>
        </p:spPr>
        <p:txBody>
          <a:bodyPr>
            <a:normAutofit/>
          </a:bodyPr>
          <a:lstStyle/>
          <a:p>
            <a:pPr algn="ctr"/>
            <a:r>
              <a:rPr lang="en-US" sz="4000" dirty="0">
                <a:solidFill>
                  <a:schemeClr val="tx1"/>
                </a:solidFill>
                <a:latin typeface="+mj-lt"/>
              </a:rPr>
              <a:t>Assessment Example</a:t>
            </a:r>
          </a:p>
        </p:txBody>
      </p:sp>
      <p:sp>
        <p:nvSpPr>
          <p:cNvPr id="4" name="TextBox 3"/>
          <p:cNvSpPr txBox="1"/>
          <p:nvPr/>
        </p:nvSpPr>
        <p:spPr>
          <a:xfrm>
            <a:off x="234519" y="1066800"/>
            <a:ext cx="8077200" cy="954107"/>
          </a:xfrm>
          <a:prstGeom prst="rect">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square" rtlCol="0">
            <a:spAutoFit/>
          </a:bodyPr>
          <a:lstStyle/>
          <a:p>
            <a:pPr algn="ctr"/>
            <a:r>
              <a:rPr lang="en-US" sz="2800" dirty="0">
                <a:latin typeface="+mj-lt"/>
                <a:cs typeface="Times New Roman" pitchFamily="18" charset="0"/>
              </a:rPr>
              <a:t>ANRC &amp; ADEQ Data for West Fork Point Remove Creek River</a:t>
            </a:r>
          </a:p>
        </p:txBody>
      </p:sp>
      <p:graphicFrame>
        <p:nvGraphicFramePr>
          <p:cNvPr id="5" name="Table 4"/>
          <p:cNvGraphicFramePr>
            <a:graphicFrameLocks noGrp="1"/>
          </p:cNvGraphicFramePr>
          <p:nvPr>
            <p:extLst>
              <p:ext uri="{D42A27DB-BD31-4B8C-83A1-F6EECF244321}">
                <p14:modId xmlns:p14="http://schemas.microsoft.com/office/powerpoint/2010/main" val="2992337301"/>
              </p:ext>
            </p:extLst>
          </p:nvPr>
        </p:nvGraphicFramePr>
        <p:xfrm>
          <a:off x="76200" y="2020907"/>
          <a:ext cx="8991600" cy="1854200"/>
        </p:xfrm>
        <a:graphic>
          <a:graphicData uri="http://schemas.openxmlformats.org/drawingml/2006/table">
            <a:tbl>
              <a:tblPr firstRow="1" bandRow="1">
                <a:tableStyleId>{21E4AEA4-8DFA-4A89-87EB-49C32662AFE0}</a:tableStyleId>
              </a:tblPr>
              <a:tblGrid>
                <a:gridCol w="619247">
                  <a:extLst>
                    <a:ext uri="{9D8B030D-6E8A-4147-A177-3AD203B41FA5}">
                      <a16:colId xmlns:a16="http://schemas.microsoft.com/office/drawing/2014/main" val="20000"/>
                    </a:ext>
                  </a:extLst>
                </a:gridCol>
                <a:gridCol w="539957">
                  <a:extLst>
                    <a:ext uri="{9D8B030D-6E8A-4147-A177-3AD203B41FA5}">
                      <a16:colId xmlns:a16="http://schemas.microsoft.com/office/drawing/2014/main" val="20001"/>
                    </a:ext>
                  </a:extLst>
                </a:gridCol>
                <a:gridCol w="356018">
                  <a:extLst>
                    <a:ext uri="{9D8B030D-6E8A-4147-A177-3AD203B41FA5}">
                      <a16:colId xmlns:a16="http://schemas.microsoft.com/office/drawing/2014/main" val="20002"/>
                    </a:ext>
                  </a:extLst>
                </a:gridCol>
                <a:gridCol w="356018">
                  <a:extLst>
                    <a:ext uri="{9D8B030D-6E8A-4147-A177-3AD203B41FA5}">
                      <a16:colId xmlns:a16="http://schemas.microsoft.com/office/drawing/2014/main" val="20003"/>
                    </a:ext>
                  </a:extLst>
                </a:gridCol>
                <a:gridCol w="356018">
                  <a:extLst>
                    <a:ext uri="{9D8B030D-6E8A-4147-A177-3AD203B41FA5}">
                      <a16:colId xmlns:a16="http://schemas.microsoft.com/office/drawing/2014/main" val="20004"/>
                    </a:ext>
                  </a:extLst>
                </a:gridCol>
                <a:gridCol w="356018">
                  <a:extLst>
                    <a:ext uri="{9D8B030D-6E8A-4147-A177-3AD203B41FA5}">
                      <a16:colId xmlns:a16="http://schemas.microsoft.com/office/drawing/2014/main" val="20005"/>
                    </a:ext>
                  </a:extLst>
                </a:gridCol>
                <a:gridCol w="356018">
                  <a:extLst>
                    <a:ext uri="{9D8B030D-6E8A-4147-A177-3AD203B41FA5}">
                      <a16:colId xmlns:a16="http://schemas.microsoft.com/office/drawing/2014/main" val="20006"/>
                    </a:ext>
                  </a:extLst>
                </a:gridCol>
                <a:gridCol w="356018">
                  <a:extLst>
                    <a:ext uri="{9D8B030D-6E8A-4147-A177-3AD203B41FA5}">
                      <a16:colId xmlns:a16="http://schemas.microsoft.com/office/drawing/2014/main" val="20007"/>
                    </a:ext>
                  </a:extLst>
                </a:gridCol>
                <a:gridCol w="356018">
                  <a:extLst>
                    <a:ext uri="{9D8B030D-6E8A-4147-A177-3AD203B41FA5}">
                      <a16:colId xmlns:a16="http://schemas.microsoft.com/office/drawing/2014/main" val="20008"/>
                    </a:ext>
                  </a:extLst>
                </a:gridCol>
                <a:gridCol w="356018">
                  <a:extLst>
                    <a:ext uri="{9D8B030D-6E8A-4147-A177-3AD203B41FA5}">
                      <a16:colId xmlns:a16="http://schemas.microsoft.com/office/drawing/2014/main" val="20009"/>
                    </a:ext>
                  </a:extLst>
                </a:gridCol>
                <a:gridCol w="356018">
                  <a:extLst>
                    <a:ext uri="{9D8B030D-6E8A-4147-A177-3AD203B41FA5}">
                      <a16:colId xmlns:a16="http://schemas.microsoft.com/office/drawing/2014/main" val="20010"/>
                    </a:ext>
                  </a:extLst>
                </a:gridCol>
                <a:gridCol w="356018">
                  <a:extLst>
                    <a:ext uri="{9D8B030D-6E8A-4147-A177-3AD203B41FA5}">
                      <a16:colId xmlns:a16="http://schemas.microsoft.com/office/drawing/2014/main" val="20011"/>
                    </a:ext>
                  </a:extLst>
                </a:gridCol>
                <a:gridCol w="356018">
                  <a:extLst>
                    <a:ext uri="{9D8B030D-6E8A-4147-A177-3AD203B41FA5}">
                      <a16:colId xmlns:a16="http://schemas.microsoft.com/office/drawing/2014/main" val="20012"/>
                    </a:ext>
                  </a:extLst>
                </a:gridCol>
                <a:gridCol w="356018">
                  <a:extLst>
                    <a:ext uri="{9D8B030D-6E8A-4147-A177-3AD203B41FA5}">
                      <a16:colId xmlns:a16="http://schemas.microsoft.com/office/drawing/2014/main" val="20013"/>
                    </a:ext>
                  </a:extLst>
                </a:gridCol>
                <a:gridCol w="356018">
                  <a:extLst>
                    <a:ext uri="{9D8B030D-6E8A-4147-A177-3AD203B41FA5}">
                      <a16:colId xmlns:a16="http://schemas.microsoft.com/office/drawing/2014/main" val="20014"/>
                    </a:ext>
                  </a:extLst>
                </a:gridCol>
                <a:gridCol w="356018">
                  <a:extLst>
                    <a:ext uri="{9D8B030D-6E8A-4147-A177-3AD203B41FA5}">
                      <a16:colId xmlns:a16="http://schemas.microsoft.com/office/drawing/2014/main" val="20015"/>
                    </a:ext>
                  </a:extLst>
                </a:gridCol>
                <a:gridCol w="356018">
                  <a:extLst>
                    <a:ext uri="{9D8B030D-6E8A-4147-A177-3AD203B41FA5}">
                      <a16:colId xmlns:a16="http://schemas.microsoft.com/office/drawing/2014/main" val="20016"/>
                    </a:ext>
                  </a:extLst>
                </a:gridCol>
                <a:gridCol w="356018">
                  <a:extLst>
                    <a:ext uri="{9D8B030D-6E8A-4147-A177-3AD203B41FA5}">
                      <a16:colId xmlns:a16="http://schemas.microsoft.com/office/drawing/2014/main" val="20017"/>
                    </a:ext>
                  </a:extLst>
                </a:gridCol>
                <a:gridCol w="356018">
                  <a:extLst>
                    <a:ext uri="{9D8B030D-6E8A-4147-A177-3AD203B41FA5}">
                      <a16:colId xmlns:a16="http://schemas.microsoft.com/office/drawing/2014/main" val="20018"/>
                    </a:ext>
                  </a:extLst>
                </a:gridCol>
                <a:gridCol w="356018">
                  <a:extLst>
                    <a:ext uri="{9D8B030D-6E8A-4147-A177-3AD203B41FA5}">
                      <a16:colId xmlns:a16="http://schemas.microsoft.com/office/drawing/2014/main" val="20019"/>
                    </a:ext>
                  </a:extLst>
                </a:gridCol>
                <a:gridCol w="356018">
                  <a:extLst>
                    <a:ext uri="{9D8B030D-6E8A-4147-A177-3AD203B41FA5}">
                      <a16:colId xmlns:a16="http://schemas.microsoft.com/office/drawing/2014/main" val="20020"/>
                    </a:ext>
                  </a:extLst>
                </a:gridCol>
                <a:gridCol w="356018">
                  <a:extLst>
                    <a:ext uri="{9D8B030D-6E8A-4147-A177-3AD203B41FA5}">
                      <a16:colId xmlns:a16="http://schemas.microsoft.com/office/drawing/2014/main" val="20021"/>
                    </a:ext>
                  </a:extLst>
                </a:gridCol>
                <a:gridCol w="356018">
                  <a:extLst>
                    <a:ext uri="{9D8B030D-6E8A-4147-A177-3AD203B41FA5}">
                      <a16:colId xmlns:a16="http://schemas.microsoft.com/office/drawing/2014/main" val="20022"/>
                    </a:ext>
                  </a:extLst>
                </a:gridCol>
                <a:gridCol w="356018">
                  <a:extLst>
                    <a:ext uri="{9D8B030D-6E8A-4147-A177-3AD203B41FA5}">
                      <a16:colId xmlns:a16="http://schemas.microsoft.com/office/drawing/2014/main" val="20023"/>
                    </a:ext>
                  </a:extLst>
                </a:gridCol>
              </a:tblGrid>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solidFill>
                          <a:schemeClr val="bg1"/>
                        </a:solidFill>
                        <a:effectLst/>
                        <a:latin typeface="Times New Roman" panose="02020603050405020304" pitchFamily="18" charset="0"/>
                        <a:cs typeface="Times New Roman" panose="02020603050405020304" pitchFamily="18" charset="0"/>
                      </a:endParaRPr>
                    </a:p>
                  </a:txBody>
                  <a:tcPr anchor="ctr"/>
                </a:tc>
                <a:tc gridSpan="23">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solidFill>
                            <a:schemeClr val="bg1"/>
                          </a:solidFill>
                          <a:effectLst/>
                          <a:latin typeface="Century Gothic" panose="020B0502020202020204" pitchFamily="34" charset="0"/>
                          <a:cs typeface="Times New Roman" panose="02020603050405020304" pitchFamily="18" charset="0"/>
                        </a:rPr>
                        <a:t>Turbidity (NTU)</a:t>
                      </a:r>
                      <a:endParaRPr lang="en-US" dirty="0">
                        <a:solidFill>
                          <a:schemeClr val="bg1"/>
                        </a:solidFill>
                        <a:effectLst/>
                        <a:latin typeface="Century Gothic" panose="020B0502020202020204" pitchFamily="34" charset="0"/>
                        <a:cs typeface="Times New Roman" panose="02020603050405020304" pitchFamily="18" charset="0"/>
                      </a:endParaRPr>
                    </a:p>
                  </a:txBody>
                  <a:tcPr anchor="ct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10000"/>
                  </a:ext>
                </a:extLst>
              </a:tr>
              <a:tr h="370840">
                <a:tc rowSpan="3">
                  <a:txBody>
                    <a:bodyPr/>
                    <a:lstStyle/>
                    <a:p>
                      <a:pPr marL="0" algn="ctr" defTabSz="914400" rtl="0" eaLnBrk="1" fontAlgn="b" latinLnBrk="0" hangingPunct="1"/>
                      <a:r>
                        <a:rPr lang="en-US" sz="1600" b="1" kern="1200" dirty="0">
                          <a:solidFill>
                            <a:schemeClr val="accent3">
                              <a:lumMod val="75000"/>
                              <a:lumOff val="25000"/>
                            </a:schemeClr>
                          </a:solidFill>
                          <a:latin typeface="Century Gothic" panose="020B0502020202020204" pitchFamily="34" charset="0"/>
                          <a:ea typeface="+mn-ea"/>
                          <a:cs typeface="Times New Roman" panose="02020603050405020304" pitchFamily="18" charset="0"/>
                        </a:rPr>
                        <a:t>ANRC</a:t>
                      </a:r>
                    </a:p>
                  </a:txBody>
                  <a:tcPr marL="9525" marR="9525" marT="9525" marB="0" anchor="ctr"/>
                </a:tc>
                <a:tc>
                  <a:txBody>
                    <a:bodyPr/>
                    <a:lstStyle/>
                    <a:p>
                      <a:pPr marL="0" algn="ctr" defTabSz="914400" rtl="0" eaLnBrk="1" fontAlgn="b" latinLnBrk="0" hangingPunct="1"/>
                      <a:r>
                        <a:rPr lang="en-US" sz="1600" kern="1200" dirty="0">
                          <a:solidFill>
                            <a:schemeClr val="accent3">
                              <a:lumMod val="75000"/>
                              <a:lumOff val="25000"/>
                            </a:schemeClr>
                          </a:solidFill>
                          <a:latin typeface="+mj-lt"/>
                          <a:ea typeface="+mn-ea"/>
                          <a:cs typeface="Times New Roman" panose="02020603050405020304" pitchFamily="18" charset="0"/>
                        </a:rPr>
                        <a:t>2011</a:t>
                      </a:r>
                    </a:p>
                  </a:txBody>
                  <a:tcPr marL="9525" marR="9525" marT="9525" marB="0" anchor="ctr"/>
                </a:tc>
                <a:tc>
                  <a:txBody>
                    <a:bodyPr/>
                    <a:lstStyle/>
                    <a:p>
                      <a:pPr algn="ctr" fontAlgn="b"/>
                      <a:r>
                        <a:rPr lang="en-US" sz="1050" u="none" strike="noStrike" dirty="0">
                          <a:solidFill>
                            <a:schemeClr val="accent3">
                              <a:lumMod val="75000"/>
                              <a:lumOff val="25000"/>
                            </a:schemeClr>
                          </a:solidFill>
                          <a:effectLst/>
                          <a:latin typeface="+mj-lt"/>
                          <a:cs typeface="Times New Roman" panose="02020603050405020304" pitchFamily="18" charset="0"/>
                        </a:rPr>
                        <a:t>7.2</a:t>
                      </a:r>
                      <a:endParaRPr lang="en-US" sz="1050" b="0" i="0" u="none" strike="noStrike" dirty="0">
                        <a:solidFill>
                          <a:schemeClr val="accent3">
                            <a:lumMod val="75000"/>
                            <a:lumOff val="25000"/>
                          </a:schemeClr>
                        </a:solidFill>
                        <a:effectLst/>
                        <a:latin typeface="+mj-lt"/>
                        <a:cs typeface="Times New Roman" panose="02020603050405020304" pitchFamily="18" charset="0"/>
                      </a:endParaRPr>
                    </a:p>
                  </a:txBody>
                  <a:tcPr marL="9525" marR="9525" marT="9525" marB="0" anchor="ctr"/>
                </a:tc>
                <a:tc>
                  <a:txBody>
                    <a:bodyPr/>
                    <a:lstStyle/>
                    <a:p>
                      <a:pPr algn="ctr" fontAlgn="b"/>
                      <a:r>
                        <a:rPr lang="en-US" sz="1050" u="none" strike="noStrike" dirty="0">
                          <a:solidFill>
                            <a:schemeClr val="accent3">
                              <a:lumMod val="75000"/>
                              <a:lumOff val="25000"/>
                            </a:schemeClr>
                          </a:solidFill>
                          <a:effectLst/>
                          <a:latin typeface="+mj-lt"/>
                          <a:cs typeface="Times New Roman" panose="02020603050405020304" pitchFamily="18" charset="0"/>
                        </a:rPr>
                        <a:t>6.2</a:t>
                      </a:r>
                      <a:endParaRPr lang="en-US" sz="1050" b="0" i="0" u="none" strike="noStrike" dirty="0">
                        <a:solidFill>
                          <a:schemeClr val="accent3">
                            <a:lumMod val="75000"/>
                            <a:lumOff val="25000"/>
                          </a:schemeClr>
                        </a:solidFill>
                        <a:effectLst/>
                        <a:latin typeface="+mj-lt"/>
                        <a:cs typeface="Times New Roman" panose="02020603050405020304" pitchFamily="18" charset="0"/>
                      </a:endParaRPr>
                    </a:p>
                  </a:txBody>
                  <a:tcPr marL="9525" marR="9525" marT="9525" marB="0" anchor="ctr"/>
                </a:tc>
                <a:tc>
                  <a:txBody>
                    <a:bodyPr/>
                    <a:lstStyle/>
                    <a:p>
                      <a:pPr algn="ctr" fontAlgn="b"/>
                      <a:r>
                        <a:rPr lang="en-US" sz="1050" u="none" strike="noStrike" dirty="0">
                          <a:solidFill>
                            <a:schemeClr val="accent3">
                              <a:lumMod val="75000"/>
                              <a:lumOff val="25000"/>
                            </a:schemeClr>
                          </a:solidFill>
                          <a:effectLst/>
                          <a:latin typeface="+mj-lt"/>
                          <a:cs typeface="Times New Roman" panose="02020603050405020304" pitchFamily="18" charset="0"/>
                        </a:rPr>
                        <a:t>5.1</a:t>
                      </a:r>
                      <a:endParaRPr lang="en-US" sz="1050" b="0" i="0" u="none" strike="noStrike" dirty="0">
                        <a:solidFill>
                          <a:schemeClr val="accent3">
                            <a:lumMod val="75000"/>
                            <a:lumOff val="25000"/>
                          </a:schemeClr>
                        </a:solidFill>
                        <a:effectLst/>
                        <a:latin typeface="+mj-lt"/>
                        <a:cs typeface="Times New Roman" panose="02020603050405020304" pitchFamily="18" charset="0"/>
                      </a:endParaRPr>
                    </a:p>
                  </a:txBody>
                  <a:tcPr marL="9525" marR="9525" marT="9525" marB="0" anchor="ctr"/>
                </a:tc>
                <a:tc>
                  <a:txBody>
                    <a:bodyPr/>
                    <a:lstStyle/>
                    <a:p>
                      <a:pPr algn="ctr" fontAlgn="b"/>
                      <a:r>
                        <a:rPr lang="en-US" sz="1050" u="none" strike="noStrike" dirty="0">
                          <a:solidFill>
                            <a:schemeClr val="accent3">
                              <a:lumMod val="75000"/>
                              <a:lumOff val="25000"/>
                            </a:schemeClr>
                          </a:solidFill>
                          <a:effectLst/>
                          <a:latin typeface="+mj-lt"/>
                          <a:cs typeface="Times New Roman" panose="02020603050405020304" pitchFamily="18" charset="0"/>
                        </a:rPr>
                        <a:t>32.6</a:t>
                      </a:r>
                      <a:endParaRPr lang="en-US" sz="1050" b="0" i="0" u="none" strike="noStrike" dirty="0">
                        <a:solidFill>
                          <a:schemeClr val="accent3">
                            <a:lumMod val="75000"/>
                            <a:lumOff val="25000"/>
                          </a:schemeClr>
                        </a:solidFill>
                        <a:effectLst/>
                        <a:latin typeface="+mj-lt"/>
                        <a:cs typeface="Times New Roman" panose="02020603050405020304" pitchFamily="18" charset="0"/>
                      </a:endParaRPr>
                    </a:p>
                  </a:txBody>
                  <a:tcPr marL="9525" marR="9525" marT="9525" marB="0" anchor="ctr"/>
                </a:tc>
                <a:tc>
                  <a:txBody>
                    <a:bodyPr/>
                    <a:lstStyle/>
                    <a:p>
                      <a:pPr algn="ctr" fontAlgn="b"/>
                      <a:r>
                        <a:rPr lang="en-US" sz="1050" u="none" strike="noStrike" dirty="0">
                          <a:solidFill>
                            <a:schemeClr val="accent3">
                              <a:lumMod val="75000"/>
                              <a:lumOff val="25000"/>
                            </a:schemeClr>
                          </a:solidFill>
                          <a:effectLst/>
                          <a:latin typeface="+mj-lt"/>
                          <a:cs typeface="Times New Roman" panose="02020603050405020304" pitchFamily="18" charset="0"/>
                        </a:rPr>
                        <a:t>29.4</a:t>
                      </a:r>
                      <a:endParaRPr lang="en-US" sz="1050" b="0" i="0" u="none" strike="noStrike" dirty="0">
                        <a:solidFill>
                          <a:schemeClr val="accent3">
                            <a:lumMod val="75000"/>
                            <a:lumOff val="25000"/>
                          </a:schemeClr>
                        </a:solidFill>
                        <a:effectLst/>
                        <a:latin typeface="+mj-lt"/>
                        <a:cs typeface="Times New Roman" panose="02020603050405020304" pitchFamily="18" charset="0"/>
                      </a:endParaRPr>
                    </a:p>
                  </a:txBody>
                  <a:tcPr marL="9525" marR="9525" marT="9525" marB="0" anchor="ctr"/>
                </a:tc>
                <a:tc>
                  <a:txBody>
                    <a:bodyPr/>
                    <a:lstStyle/>
                    <a:p>
                      <a:pPr algn="ctr" fontAlgn="b"/>
                      <a:r>
                        <a:rPr lang="en-US" sz="1050" u="none" strike="noStrike" dirty="0">
                          <a:solidFill>
                            <a:schemeClr val="accent3">
                              <a:lumMod val="75000"/>
                              <a:lumOff val="25000"/>
                            </a:schemeClr>
                          </a:solidFill>
                          <a:effectLst/>
                          <a:latin typeface="+mj-lt"/>
                          <a:cs typeface="Times New Roman" panose="02020603050405020304" pitchFamily="18" charset="0"/>
                        </a:rPr>
                        <a:t>90.6</a:t>
                      </a:r>
                      <a:endParaRPr lang="en-US" sz="1050" b="0" i="0" u="none" strike="noStrike" dirty="0">
                        <a:solidFill>
                          <a:schemeClr val="accent3">
                            <a:lumMod val="75000"/>
                            <a:lumOff val="25000"/>
                          </a:schemeClr>
                        </a:solidFill>
                        <a:effectLst/>
                        <a:latin typeface="+mj-lt"/>
                        <a:cs typeface="Times New Roman" panose="02020603050405020304" pitchFamily="18" charset="0"/>
                      </a:endParaRPr>
                    </a:p>
                  </a:txBody>
                  <a:tcPr marL="9525" marR="9525" marT="9525" marB="0" anchor="ctr"/>
                </a:tc>
                <a:tc>
                  <a:txBody>
                    <a:bodyPr/>
                    <a:lstStyle/>
                    <a:p>
                      <a:pPr algn="ctr" fontAlgn="b"/>
                      <a:endParaRPr lang="en-US" sz="1050" b="0" i="0" u="none" strike="noStrike" dirty="0">
                        <a:solidFill>
                          <a:schemeClr val="accent3">
                            <a:lumMod val="75000"/>
                            <a:lumOff val="25000"/>
                          </a:schemeClr>
                        </a:solidFill>
                        <a:effectLst/>
                        <a:latin typeface="+mj-lt"/>
                        <a:cs typeface="Times New Roman" panose="02020603050405020304" pitchFamily="18" charset="0"/>
                      </a:endParaRPr>
                    </a:p>
                  </a:txBody>
                  <a:tcPr marL="9525" marR="9525" marT="9525" marB="0" anchor="ctr"/>
                </a:tc>
                <a:tc>
                  <a:txBody>
                    <a:bodyPr/>
                    <a:lstStyle/>
                    <a:p>
                      <a:pPr algn="ctr" fontAlgn="b"/>
                      <a:endParaRPr lang="en-US" sz="1050" b="0" i="0" u="none" strike="noStrike">
                        <a:solidFill>
                          <a:schemeClr val="tx1"/>
                        </a:solidFill>
                        <a:effectLst/>
                        <a:latin typeface="+mj-lt"/>
                        <a:cs typeface="Times New Roman" panose="02020603050405020304" pitchFamily="18" charset="0"/>
                      </a:endParaRPr>
                    </a:p>
                  </a:txBody>
                  <a:tcPr marL="9525" marR="9525" marT="9525" marB="0" anchor="ctr"/>
                </a:tc>
                <a:tc>
                  <a:txBody>
                    <a:bodyPr/>
                    <a:lstStyle/>
                    <a:p>
                      <a:pPr algn="ctr" fontAlgn="b"/>
                      <a:endParaRPr lang="en-US" sz="1050" b="0" i="0" u="none" strike="noStrike">
                        <a:solidFill>
                          <a:schemeClr val="tx1"/>
                        </a:solidFill>
                        <a:effectLst/>
                        <a:latin typeface="+mj-lt"/>
                        <a:cs typeface="Times New Roman" panose="02020603050405020304" pitchFamily="18" charset="0"/>
                      </a:endParaRPr>
                    </a:p>
                  </a:txBody>
                  <a:tcPr marL="9525" marR="9525" marT="9525" marB="0" anchor="ctr"/>
                </a:tc>
                <a:tc>
                  <a:txBody>
                    <a:bodyPr/>
                    <a:lstStyle/>
                    <a:p>
                      <a:pPr algn="ctr" fontAlgn="b"/>
                      <a:endParaRPr lang="en-US" sz="1050" b="0" i="0" u="none" strike="noStrike">
                        <a:solidFill>
                          <a:schemeClr val="tx1"/>
                        </a:solidFill>
                        <a:effectLst/>
                        <a:latin typeface="+mj-lt"/>
                        <a:cs typeface="Times New Roman" panose="02020603050405020304" pitchFamily="18" charset="0"/>
                      </a:endParaRPr>
                    </a:p>
                  </a:txBody>
                  <a:tcPr marL="9525" marR="9525" marT="9525" marB="0" anchor="ctr"/>
                </a:tc>
                <a:tc>
                  <a:txBody>
                    <a:bodyPr/>
                    <a:lstStyle/>
                    <a:p>
                      <a:pPr algn="ctr" fontAlgn="b"/>
                      <a:endParaRPr lang="en-US" sz="1050" b="0" i="0" u="none" strike="noStrike" dirty="0">
                        <a:solidFill>
                          <a:schemeClr val="tx1"/>
                        </a:solidFill>
                        <a:effectLst/>
                        <a:latin typeface="+mj-lt"/>
                        <a:cs typeface="Times New Roman" panose="02020603050405020304" pitchFamily="18" charset="0"/>
                      </a:endParaRPr>
                    </a:p>
                  </a:txBody>
                  <a:tcPr marL="9525" marR="9525" marT="9525" marB="0" anchor="ctr"/>
                </a:tc>
                <a:tc>
                  <a:txBody>
                    <a:bodyPr/>
                    <a:lstStyle/>
                    <a:p>
                      <a:pPr algn="ctr" fontAlgn="b"/>
                      <a:endParaRPr lang="en-US" sz="1050" b="0" i="0" u="none" strike="noStrike">
                        <a:solidFill>
                          <a:schemeClr val="tx1"/>
                        </a:solidFill>
                        <a:effectLst/>
                        <a:latin typeface="+mj-lt"/>
                        <a:cs typeface="Times New Roman" panose="02020603050405020304" pitchFamily="18" charset="0"/>
                      </a:endParaRPr>
                    </a:p>
                  </a:txBody>
                  <a:tcPr marL="9525" marR="9525" marT="9525" marB="0" anchor="ctr"/>
                </a:tc>
                <a:tc>
                  <a:txBody>
                    <a:bodyPr/>
                    <a:lstStyle/>
                    <a:p>
                      <a:pPr algn="ctr" fontAlgn="b"/>
                      <a:endParaRPr lang="en-US" sz="1050" b="0" i="0" u="none" strike="noStrike">
                        <a:solidFill>
                          <a:schemeClr val="tx1"/>
                        </a:solidFill>
                        <a:effectLst/>
                        <a:latin typeface="+mj-lt"/>
                        <a:cs typeface="Times New Roman" panose="02020603050405020304" pitchFamily="18" charset="0"/>
                      </a:endParaRPr>
                    </a:p>
                  </a:txBody>
                  <a:tcPr marL="9525" marR="9525" marT="9525" marB="0" anchor="ctr"/>
                </a:tc>
                <a:tc>
                  <a:txBody>
                    <a:bodyPr/>
                    <a:lstStyle/>
                    <a:p>
                      <a:pPr algn="ctr" fontAlgn="b"/>
                      <a:endParaRPr lang="en-US" sz="1050" b="0" i="0" u="none" strike="noStrike">
                        <a:solidFill>
                          <a:schemeClr val="tx1"/>
                        </a:solidFill>
                        <a:effectLst/>
                        <a:latin typeface="+mj-lt"/>
                        <a:cs typeface="Times New Roman" panose="02020603050405020304" pitchFamily="18" charset="0"/>
                      </a:endParaRPr>
                    </a:p>
                  </a:txBody>
                  <a:tcPr marL="9525" marR="9525" marT="9525" marB="0" anchor="ctr"/>
                </a:tc>
                <a:tc>
                  <a:txBody>
                    <a:bodyPr/>
                    <a:lstStyle/>
                    <a:p>
                      <a:pPr algn="ctr" fontAlgn="b"/>
                      <a:endParaRPr lang="en-US" sz="1050" b="0" i="0" u="none" strike="noStrike">
                        <a:solidFill>
                          <a:schemeClr val="tx1"/>
                        </a:solidFill>
                        <a:effectLst/>
                        <a:latin typeface="+mj-lt"/>
                        <a:cs typeface="Times New Roman" panose="02020603050405020304" pitchFamily="18" charset="0"/>
                      </a:endParaRPr>
                    </a:p>
                  </a:txBody>
                  <a:tcPr marL="9525" marR="9525" marT="9525" marB="0" anchor="ctr"/>
                </a:tc>
                <a:tc>
                  <a:txBody>
                    <a:bodyPr/>
                    <a:lstStyle/>
                    <a:p>
                      <a:pPr algn="ctr" fontAlgn="b"/>
                      <a:endParaRPr lang="en-US" sz="1050" b="0" i="0" u="none" strike="noStrike">
                        <a:solidFill>
                          <a:schemeClr val="tx1"/>
                        </a:solidFill>
                        <a:effectLst/>
                        <a:latin typeface="+mj-lt"/>
                        <a:cs typeface="Times New Roman" panose="02020603050405020304" pitchFamily="18" charset="0"/>
                      </a:endParaRPr>
                    </a:p>
                  </a:txBody>
                  <a:tcPr marL="9525" marR="9525" marT="9525" marB="0" anchor="ctr"/>
                </a:tc>
                <a:tc>
                  <a:txBody>
                    <a:bodyPr/>
                    <a:lstStyle/>
                    <a:p>
                      <a:pPr algn="ctr" fontAlgn="b"/>
                      <a:endParaRPr lang="en-US" sz="1050" b="0" i="0" u="none" strike="noStrike" dirty="0">
                        <a:solidFill>
                          <a:schemeClr val="tx1"/>
                        </a:solidFill>
                        <a:effectLst/>
                        <a:latin typeface="+mj-lt"/>
                        <a:cs typeface="Times New Roman" panose="02020603050405020304" pitchFamily="18" charset="0"/>
                      </a:endParaRPr>
                    </a:p>
                  </a:txBody>
                  <a:tcPr marL="9525" marR="9525" marT="9525" marB="0" anchor="ctr"/>
                </a:tc>
                <a:tc>
                  <a:txBody>
                    <a:bodyPr/>
                    <a:lstStyle/>
                    <a:p>
                      <a:pPr algn="ctr" fontAlgn="b"/>
                      <a:endParaRPr lang="en-US" sz="1050" b="0" i="0" u="none" strike="noStrike" dirty="0">
                        <a:solidFill>
                          <a:schemeClr val="tx1"/>
                        </a:solidFill>
                        <a:effectLst/>
                        <a:latin typeface="+mj-lt"/>
                        <a:cs typeface="Times New Roman" panose="02020603050405020304" pitchFamily="18" charset="0"/>
                      </a:endParaRPr>
                    </a:p>
                  </a:txBody>
                  <a:tcPr marL="9525" marR="9525" marT="9525" marB="0" anchor="ctr"/>
                </a:tc>
                <a:tc>
                  <a:txBody>
                    <a:bodyPr/>
                    <a:lstStyle/>
                    <a:p>
                      <a:pPr algn="ctr" fontAlgn="b"/>
                      <a:endParaRPr lang="en-US" sz="1050" b="0" i="0" u="none" strike="noStrike" dirty="0">
                        <a:solidFill>
                          <a:schemeClr val="tx1"/>
                        </a:solidFill>
                        <a:effectLst/>
                        <a:latin typeface="+mj-lt"/>
                        <a:cs typeface="Times New Roman" panose="02020603050405020304" pitchFamily="18" charset="0"/>
                      </a:endParaRPr>
                    </a:p>
                  </a:txBody>
                  <a:tcPr marL="9525" marR="9525" marT="9525" marB="0" anchor="ctr"/>
                </a:tc>
                <a:tc>
                  <a:txBody>
                    <a:bodyPr/>
                    <a:lstStyle/>
                    <a:p>
                      <a:pPr algn="ctr" fontAlgn="b"/>
                      <a:endParaRPr lang="en-US" sz="1050" b="0" i="0" u="none" strike="noStrike">
                        <a:solidFill>
                          <a:schemeClr val="tx1"/>
                        </a:solidFill>
                        <a:effectLst/>
                        <a:latin typeface="+mj-lt"/>
                        <a:cs typeface="Times New Roman" panose="02020603050405020304" pitchFamily="18" charset="0"/>
                      </a:endParaRPr>
                    </a:p>
                  </a:txBody>
                  <a:tcPr marL="9525" marR="9525" marT="9525" marB="0" anchor="ctr"/>
                </a:tc>
                <a:tc>
                  <a:txBody>
                    <a:bodyPr/>
                    <a:lstStyle/>
                    <a:p>
                      <a:pPr algn="ctr" fontAlgn="b"/>
                      <a:endParaRPr lang="en-US" sz="1050" b="0" i="0" u="none" strike="noStrike">
                        <a:solidFill>
                          <a:schemeClr val="tx1"/>
                        </a:solidFill>
                        <a:effectLst/>
                        <a:latin typeface="+mj-lt"/>
                        <a:cs typeface="Times New Roman" panose="02020603050405020304" pitchFamily="18" charset="0"/>
                      </a:endParaRPr>
                    </a:p>
                  </a:txBody>
                  <a:tcPr marL="9525" marR="9525" marT="9525" marB="0" anchor="ctr"/>
                </a:tc>
                <a:tc>
                  <a:txBody>
                    <a:bodyPr/>
                    <a:lstStyle/>
                    <a:p>
                      <a:pPr algn="ctr" fontAlgn="b"/>
                      <a:endParaRPr lang="en-US" sz="1050" b="0" i="0" u="none" strike="noStrike">
                        <a:solidFill>
                          <a:schemeClr val="tx1"/>
                        </a:solidFill>
                        <a:effectLst/>
                        <a:latin typeface="+mj-lt"/>
                        <a:cs typeface="Times New Roman" panose="02020603050405020304" pitchFamily="18" charset="0"/>
                      </a:endParaRPr>
                    </a:p>
                  </a:txBody>
                  <a:tcPr marL="9525" marR="9525" marT="9525" marB="0" anchor="ctr"/>
                </a:tc>
                <a:extLst>
                  <a:ext uri="{0D108BD9-81ED-4DB2-BD59-A6C34878D82A}">
                    <a16:rowId xmlns:a16="http://schemas.microsoft.com/office/drawing/2014/main" val="10001"/>
                  </a:ext>
                </a:extLst>
              </a:tr>
              <a:tr h="370840">
                <a:tc vMerge="1">
                  <a:txBody>
                    <a:bodyPr/>
                    <a:lstStyle/>
                    <a:p>
                      <a:pPr marL="0" algn="ctr" defTabSz="914400" rtl="0" eaLnBrk="1" fontAlgn="b" latinLnBrk="0" hangingPunct="1"/>
                      <a:endParaRPr lang="en-US" sz="1800" kern="1200" dirty="0">
                        <a:solidFill>
                          <a:schemeClr val="dk1"/>
                        </a:solidFill>
                        <a:latin typeface="Times New Roman" panose="02020603050405020304" pitchFamily="18" charset="0"/>
                        <a:ea typeface="+mn-ea"/>
                        <a:cs typeface="Times New Roman" panose="02020603050405020304" pitchFamily="18" charset="0"/>
                      </a:endParaRPr>
                    </a:p>
                  </a:txBody>
                  <a:tcPr marL="9525" marR="9525" marT="9525" marB="0" anchor="ctr"/>
                </a:tc>
                <a:tc>
                  <a:txBody>
                    <a:bodyPr/>
                    <a:lstStyle/>
                    <a:p>
                      <a:pPr marL="0" algn="ctr" defTabSz="914400" rtl="0" eaLnBrk="1" fontAlgn="b" latinLnBrk="0" hangingPunct="1"/>
                      <a:r>
                        <a:rPr lang="en-US" sz="1600" kern="1200" dirty="0">
                          <a:solidFill>
                            <a:schemeClr val="accent3">
                              <a:lumMod val="75000"/>
                              <a:lumOff val="25000"/>
                            </a:schemeClr>
                          </a:solidFill>
                          <a:latin typeface="+mj-lt"/>
                          <a:ea typeface="+mn-ea"/>
                          <a:cs typeface="Times New Roman" panose="02020603050405020304" pitchFamily="18" charset="0"/>
                        </a:rPr>
                        <a:t>2012</a:t>
                      </a:r>
                    </a:p>
                  </a:txBody>
                  <a:tcPr marL="9525" marR="9525" marT="9525" marB="0" anchor="ctr"/>
                </a:tc>
                <a:tc>
                  <a:txBody>
                    <a:bodyPr/>
                    <a:lstStyle/>
                    <a:p>
                      <a:pPr algn="ctr" fontAlgn="b"/>
                      <a:r>
                        <a:rPr lang="en-US" sz="1050" u="none" strike="noStrike" dirty="0">
                          <a:solidFill>
                            <a:schemeClr val="accent3">
                              <a:lumMod val="75000"/>
                              <a:lumOff val="25000"/>
                            </a:schemeClr>
                          </a:solidFill>
                          <a:effectLst/>
                          <a:latin typeface="+mj-lt"/>
                          <a:cs typeface="Times New Roman" panose="02020603050405020304" pitchFamily="18" charset="0"/>
                        </a:rPr>
                        <a:t>44.0</a:t>
                      </a:r>
                      <a:endParaRPr lang="en-US" sz="1050" b="0" i="0" u="none" strike="noStrike" dirty="0">
                        <a:solidFill>
                          <a:schemeClr val="accent3">
                            <a:lumMod val="75000"/>
                            <a:lumOff val="25000"/>
                          </a:schemeClr>
                        </a:solidFill>
                        <a:effectLst/>
                        <a:latin typeface="+mj-lt"/>
                        <a:cs typeface="Times New Roman" panose="02020603050405020304" pitchFamily="18" charset="0"/>
                      </a:endParaRPr>
                    </a:p>
                  </a:txBody>
                  <a:tcPr marL="9525" marR="9525" marT="9525" marB="0" anchor="ctr"/>
                </a:tc>
                <a:tc>
                  <a:txBody>
                    <a:bodyPr/>
                    <a:lstStyle/>
                    <a:p>
                      <a:pPr algn="ctr" fontAlgn="b"/>
                      <a:r>
                        <a:rPr lang="en-US" sz="1050" u="none" strike="noStrike" dirty="0">
                          <a:solidFill>
                            <a:schemeClr val="accent3">
                              <a:lumMod val="75000"/>
                              <a:lumOff val="25000"/>
                            </a:schemeClr>
                          </a:solidFill>
                          <a:effectLst/>
                          <a:latin typeface="+mj-lt"/>
                          <a:cs typeface="Times New Roman" panose="02020603050405020304" pitchFamily="18" charset="0"/>
                        </a:rPr>
                        <a:t>5.8</a:t>
                      </a:r>
                      <a:endParaRPr lang="en-US" sz="1050" b="0" i="0" u="none" strike="noStrike" dirty="0">
                        <a:solidFill>
                          <a:schemeClr val="accent3">
                            <a:lumMod val="75000"/>
                            <a:lumOff val="25000"/>
                          </a:schemeClr>
                        </a:solidFill>
                        <a:effectLst/>
                        <a:latin typeface="+mj-lt"/>
                        <a:cs typeface="Times New Roman" panose="02020603050405020304" pitchFamily="18" charset="0"/>
                      </a:endParaRPr>
                    </a:p>
                  </a:txBody>
                  <a:tcPr marL="9525" marR="9525" marT="9525" marB="0" anchor="ctr"/>
                </a:tc>
                <a:tc>
                  <a:txBody>
                    <a:bodyPr/>
                    <a:lstStyle/>
                    <a:p>
                      <a:pPr algn="ctr" fontAlgn="b"/>
                      <a:r>
                        <a:rPr lang="en-US" sz="1050" u="none" strike="noStrike" dirty="0">
                          <a:solidFill>
                            <a:schemeClr val="accent3">
                              <a:lumMod val="75000"/>
                              <a:lumOff val="25000"/>
                            </a:schemeClr>
                          </a:solidFill>
                          <a:effectLst/>
                          <a:latin typeface="+mj-lt"/>
                          <a:cs typeface="Times New Roman" panose="02020603050405020304" pitchFamily="18" charset="0"/>
                        </a:rPr>
                        <a:t>15.7</a:t>
                      </a:r>
                      <a:endParaRPr lang="en-US" sz="1050" b="0" i="0" u="none" strike="noStrike" dirty="0">
                        <a:solidFill>
                          <a:schemeClr val="accent3">
                            <a:lumMod val="75000"/>
                            <a:lumOff val="25000"/>
                          </a:schemeClr>
                        </a:solidFill>
                        <a:effectLst/>
                        <a:latin typeface="+mj-lt"/>
                        <a:cs typeface="Times New Roman" panose="02020603050405020304" pitchFamily="18" charset="0"/>
                      </a:endParaRPr>
                    </a:p>
                  </a:txBody>
                  <a:tcPr marL="9525" marR="9525" marT="9525" marB="0" anchor="ctr"/>
                </a:tc>
                <a:tc>
                  <a:txBody>
                    <a:bodyPr/>
                    <a:lstStyle/>
                    <a:p>
                      <a:pPr algn="ctr" fontAlgn="b"/>
                      <a:r>
                        <a:rPr lang="en-US" sz="1050" u="none" strike="noStrike" dirty="0">
                          <a:solidFill>
                            <a:schemeClr val="accent3">
                              <a:lumMod val="75000"/>
                              <a:lumOff val="25000"/>
                            </a:schemeClr>
                          </a:solidFill>
                          <a:effectLst/>
                          <a:latin typeface="+mj-lt"/>
                          <a:cs typeface="Times New Roman" panose="02020603050405020304" pitchFamily="18" charset="0"/>
                        </a:rPr>
                        <a:t>4.1</a:t>
                      </a:r>
                      <a:endParaRPr lang="en-US" sz="1050" b="0" i="0" u="none" strike="noStrike" dirty="0">
                        <a:solidFill>
                          <a:schemeClr val="accent3">
                            <a:lumMod val="75000"/>
                            <a:lumOff val="25000"/>
                          </a:schemeClr>
                        </a:solidFill>
                        <a:effectLst/>
                        <a:latin typeface="+mj-lt"/>
                        <a:cs typeface="Times New Roman" panose="02020603050405020304" pitchFamily="18" charset="0"/>
                      </a:endParaRPr>
                    </a:p>
                  </a:txBody>
                  <a:tcPr marL="9525" marR="9525" marT="9525" marB="0" anchor="ctr"/>
                </a:tc>
                <a:tc>
                  <a:txBody>
                    <a:bodyPr/>
                    <a:lstStyle/>
                    <a:p>
                      <a:pPr algn="ctr" fontAlgn="b"/>
                      <a:r>
                        <a:rPr lang="en-US" sz="1050" u="none" strike="noStrike" dirty="0">
                          <a:solidFill>
                            <a:schemeClr val="accent3">
                              <a:lumMod val="75000"/>
                              <a:lumOff val="25000"/>
                            </a:schemeClr>
                          </a:solidFill>
                          <a:effectLst/>
                          <a:latin typeface="+mj-lt"/>
                          <a:cs typeface="Times New Roman" panose="02020603050405020304" pitchFamily="18" charset="0"/>
                        </a:rPr>
                        <a:t>4.4</a:t>
                      </a:r>
                      <a:endParaRPr lang="en-US" sz="1050" b="0" i="0" u="none" strike="noStrike" dirty="0">
                        <a:solidFill>
                          <a:schemeClr val="accent3">
                            <a:lumMod val="75000"/>
                            <a:lumOff val="25000"/>
                          </a:schemeClr>
                        </a:solidFill>
                        <a:effectLst/>
                        <a:latin typeface="+mj-lt"/>
                        <a:cs typeface="Times New Roman" panose="02020603050405020304" pitchFamily="18" charset="0"/>
                      </a:endParaRPr>
                    </a:p>
                  </a:txBody>
                  <a:tcPr marL="9525" marR="9525" marT="9525" marB="0" anchor="ctr"/>
                </a:tc>
                <a:tc>
                  <a:txBody>
                    <a:bodyPr/>
                    <a:lstStyle/>
                    <a:p>
                      <a:pPr algn="ctr" fontAlgn="b"/>
                      <a:r>
                        <a:rPr lang="en-US" sz="1050" u="none" strike="noStrike" dirty="0">
                          <a:solidFill>
                            <a:schemeClr val="accent3">
                              <a:lumMod val="75000"/>
                              <a:lumOff val="25000"/>
                            </a:schemeClr>
                          </a:solidFill>
                          <a:effectLst/>
                          <a:latin typeface="+mj-lt"/>
                          <a:cs typeface="Times New Roman" panose="02020603050405020304" pitchFamily="18" charset="0"/>
                        </a:rPr>
                        <a:t>5.1</a:t>
                      </a:r>
                      <a:endParaRPr lang="en-US" sz="1050" b="0" i="0" u="none" strike="noStrike" dirty="0">
                        <a:solidFill>
                          <a:schemeClr val="accent3">
                            <a:lumMod val="75000"/>
                            <a:lumOff val="25000"/>
                          </a:schemeClr>
                        </a:solidFill>
                        <a:effectLst/>
                        <a:latin typeface="+mj-lt"/>
                        <a:cs typeface="Times New Roman" panose="02020603050405020304" pitchFamily="18" charset="0"/>
                      </a:endParaRPr>
                    </a:p>
                  </a:txBody>
                  <a:tcPr marL="9525" marR="9525" marT="9525" marB="0" anchor="ctr"/>
                </a:tc>
                <a:tc>
                  <a:txBody>
                    <a:bodyPr/>
                    <a:lstStyle/>
                    <a:p>
                      <a:pPr algn="ctr" fontAlgn="b"/>
                      <a:r>
                        <a:rPr lang="en-US" sz="1050" u="none" strike="noStrike" dirty="0">
                          <a:solidFill>
                            <a:schemeClr val="accent3">
                              <a:lumMod val="75000"/>
                              <a:lumOff val="25000"/>
                            </a:schemeClr>
                          </a:solidFill>
                          <a:effectLst/>
                          <a:latin typeface="+mj-lt"/>
                          <a:cs typeface="Times New Roman" panose="02020603050405020304" pitchFamily="18" charset="0"/>
                        </a:rPr>
                        <a:t>5.5</a:t>
                      </a:r>
                      <a:endParaRPr lang="en-US" sz="1050" b="0" i="0" u="none" strike="noStrike" dirty="0">
                        <a:solidFill>
                          <a:schemeClr val="accent3">
                            <a:lumMod val="75000"/>
                            <a:lumOff val="25000"/>
                          </a:schemeClr>
                        </a:solidFill>
                        <a:effectLst/>
                        <a:latin typeface="+mj-lt"/>
                        <a:cs typeface="Times New Roman" panose="02020603050405020304" pitchFamily="18" charset="0"/>
                      </a:endParaRPr>
                    </a:p>
                  </a:txBody>
                  <a:tcPr marL="9525" marR="9525" marT="9525" marB="0" anchor="ctr"/>
                </a:tc>
                <a:tc>
                  <a:txBody>
                    <a:bodyPr/>
                    <a:lstStyle/>
                    <a:p>
                      <a:pPr algn="ctr" fontAlgn="b"/>
                      <a:r>
                        <a:rPr lang="en-US" sz="1050" u="none" strike="noStrike" dirty="0">
                          <a:solidFill>
                            <a:schemeClr val="tx1"/>
                          </a:solidFill>
                          <a:effectLst/>
                          <a:latin typeface="+mj-lt"/>
                          <a:cs typeface="Times New Roman" panose="02020603050405020304" pitchFamily="18" charset="0"/>
                        </a:rPr>
                        <a:t>4.1</a:t>
                      </a:r>
                      <a:endParaRPr lang="en-US" sz="1050" b="0" i="0" u="none" strike="noStrike" dirty="0">
                        <a:solidFill>
                          <a:schemeClr val="tx1"/>
                        </a:solidFill>
                        <a:effectLst/>
                        <a:latin typeface="+mj-lt"/>
                        <a:cs typeface="Times New Roman" panose="02020603050405020304" pitchFamily="18" charset="0"/>
                      </a:endParaRPr>
                    </a:p>
                  </a:txBody>
                  <a:tcPr marL="9525" marR="9525" marT="9525" marB="0" anchor="ctr"/>
                </a:tc>
                <a:tc>
                  <a:txBody>
                    <a:bodyPr/>
                    <a:lstStyle/>
                    <a:p>
                      <a:pPr algn="ctr" fontAlgn="b"/>
                      <a:r>
                        <a:rPr lang="en-US" sz="1050" u="none" strike="noStrike" dirty="0">
                          <a:solidFill>
                            <a:schemeClr val="tx1"/>
                          </a:solidFill>
                          <a:effectLst/>
                          <a:latin typeface="+mj-lt"/>
                          <a:cs typeface="Times New Roman" panose="02020603050405020304" pitchFamily="18" charset="0"/>
                        </a:rPr>
                        <a:t>10.7</a:t>
                      </a:r>
                      <a:endParaRPr lang="en-US" sz="1050" b="0" i="0" u="none" strike="noStrike" dirty="0">
                        <a:solidFill>
                          <a:schemeClr val="tx1"/>
                        </a:solidFill>
                        <a:effectLst/>
                        <a:latin typeface="+mj-lt"/>
                        <a:cs typeface="Times New Roman" panose="02020603050405020304" pitchFamily="18" charset="0"/>
                      </a:endParaRPr>
                    </a:p>
                  </a:txBody>
                  <a:tcPr marL="9525" marR="9525" marT="9525" marB="0" anchor="ctr"/>
                </a:tc>
                <a:tc>
                  <a:txBody>
                    <a:bodyPr/>
                    <a:lstStyle/>
                    <a:p>
                      <a:pPr algn="ctr" fontAlgn="b"/>
                      <a:r>
                        <a:rPr lang="en-US" sz="1050" u="none" strike="noStrike" dirty="0">
                          <a:solidFill>
                            <a:schemeClr val="tx1"/>
                          </a:solidFill>
                          <a:effectLst/>
                          <a:latin typeface="+mj-lt"/>
                          <a:cs typeface="Times New Roman" panose="02020603050405020304" pitchFamily="18" charset="0"/>
                        </a:rPr>
                        <a:t>12.2</a:t>
                      </a:r>
                      <a:endParaRPr lang="en-US" sz="1050" b="0" i="0" u="none" strike="noStrike" dirty="0">
                        <a:solidFill>
                          <a:schemeClr val="tx1"/>
                        </a:solidFill>
                        <a:effectLst/>
                        <a:latin typeface="+mj-lt"/>
                        <a:cs typeface="Times New Roman" panose="02020603050405020304" pitchFamily="18" charset="0"/>
                      </a:endParaRPr>
                    </a:p>
                  </a:txBody>
                  <a:tcPr marL="9525" marR="9525" marT="9525" marB="0" anchor="ctr"/>
                </a:tc>
                <a:tc>
                  <a:txBody>
                    <a:bodyPr/>
                    <a:lstStyle/>
                    <a:p>
                      <a:pPr algn="ctr" fontAlgn="b"/>
                      <a:r>
                        <a:rPr lang="en-US" sz="1050" u="none" strike="noStrike" dirty="0">
                          <a:solidFill>
                            <a:schemeClr val="tx1"/>
                          </a:solidFill>
                          <a:effectLst/>
                          <a:latin typeface="+mj-lt"/>
                          <a:cs typeface="Times New Roman" panose="02020603050405020304" pitchFamily="18" charset="0"/>
                        </a:rPr>
                        <a:t>17.4</a:t>
                      </a:r>
                      <a:endParaRPr lang="en-US" sz="1050" b="0" i="0" u="none" strike="noStrike" dirty="0">
                        <a:solidFill>
                          <a:schemeClr val="tx1"/>
                        </a:solidFill>
                        <a:effectLst/>
                        <a:latin typeface="+mj-lt"/>
                        <a:cs typeface="Times New Roman" panose="02020603050405020304" pitchFamily="18" charset="0"/>
                      </a:endParaRPr>
                    </a:p>
                  </a:txBody>
                  <a:tcPr marL="9525" marR="9525" marT="9525" marB="0" anchor="ctr"/>
                </a:tc>
                <a:tc>
                  <a:txBody>
                    <a:bodyPr/>
                    <a:lstStyle/>
                    <a:p>
                      <a:pPr algn="ctr" fontAlgn="b"/>
                      <a:r>
                        <a:rPr lang="en-US" sz="1050" u="none" strike="noStrike" dirty="0">
                          <a:solidFill>
                            <a:schemeClr val="tx1"/>
                          </a:solidFill>
                          <a:effectLst/>
                          <a:latin typeface="+mj-lt"/>
                          <a:cs typeface="Times New Roman" panose="02020603050405020304" pitchFamily="18" charset="0"/>
                        </a:rPr>
                        <a:t>5.9</a:t>
                      </a:r>
                      <a:endParaRPr lang="en-US" sz="1050" b="0" i="0" u="none" strike="noStrike" dirty="0">
                        <a:solidFill>
                          <a:schemeClr val="tx1"/>
                        </a:solidFill>
                        <a:effectLst/>
                        <a:latin typeface="+mj-lt"/>
                        <a:cs typeface="Times New Roman" panose="02020603050405020304" pitchFamily="18" charset="0"/>
                      </a:endParaRPr>
                    </a:p>
                  </a:txBody>
                  <a:tcPr marL="9525" marR="9525" marT="9525" marB="0" anchor="ctr"/>
                </a:tc>
                <a:tc>
                  <a:txBody>
                    <a:bodyPr/>
                    <a:lstStyle/>
                    <a:p>
                      <a:pPr algn="ctr" fontAlgn="b"/>
                      <a:r>
                        <a:rPr lang="en-US" sz="1050" u="none" strike="noStrike" dirty="0">
                          <a:solidFill>
                            <a:schemeClr val="tx1"/>
                          </a:solidFill>
                          <a:effectLst/>
                          <a:latin typeface="+mj-lt"/>
                          <a:cs typeface="Times New Roman" panose="02020603050405020304" pitchFamily="18" charset="0"/>
                        </a:rPr>
                        <a:t>10.5</a:t>
                      </a:r>
                      <a:endParaRPr lang="en-US" sz="1050" b="0" i="0" u="none" strike="noStrike" dirty="0">
                        <a:solidFill>
                          <a:schemeClr val="tx1"/>
                        </a:solidFill>
                        <a:effectLst/>
                        <a:latin typeface="+mj-lt"/>
                        <a:cs typeface="Times New Roman" panose="02020603050405020304" pitchFamily="18" charset="0"/>
                      </a:endParaRPr>
                    </a:p>
                  </a:txBody>
                  <a:tcPr marL="9525" marR="9525" marT="9525" marB="0" anchor="ctr"/>
                </a:tc>
                <a:tc>
                  <a:txBody>
                    <a:bodyPr/>
                    <a:lstStyle/>
                    <a:p>
                      <a:pPr algn="ctr" fontAlgn="b"/>
                      <a:r>
                        <a:rPr lang="en-US" sz="1050" u="none" strike="noStrike" dirty="0">
                          <a:solidFill>
                            <a:schemeClr val="tx1"/>
                          </a:solidFill>
                          <a:effectLst/>
                          <a:latin typeface="+mj-lt"/>
                          <a:cs typeface="Times New Roman" panose="02020603050405020304" pitchFamily="18" charset="0"/>
                        </a:rPr>
                        <a:t>15.3</a:t>
                      </a:r>
                      <a:endParaRPr lang="en-US" sz="1050" b="0" i="0" u="none" strike="noStrike" dirty="0">
                        <a:solidFill>
                          <a:schemeClr val="tx1"/>
                        </a:solidFill>
                        <a:effectLst/>
                        <a:latin typeface="+mj-lt"/>
                        <a:cs typeface="Times New Roman" panose="02020603050405020304" pitchFamily="18" charset="0"/>
                      </a:endParaRPr>
                    </a:p>
                  </a:txBody>
                  <a:tcPr marL="9525" marR="9525" marT="9525" marB="0" anchor="ctr"/>
                </a:tc>
                <a:tc>
                  <a:txBody>
                    <a:bodyPr/>
                    <a:lstStyle/>
                    <a:p>
                      <a:pPr algn="ctr" fontAlgn="b"/>
                      <a:r>
                        <a:rPr lang="en-US" sz="1050" u="none" strike="noStrike" dirty="0">
                          <a:solidFill>
                            <a:schemeClr val="tx1"/>
                          </a:solidFill>
                          <a:effectLst/>
                          <a:latin typeface="+mj-lt"/>
                          <a:cs typeface="Times New Roman" panose="02020603050405020304" pitchFamily="18" charset="0"/>
                        </a:rPr>
                        <a:t>38.7</a:t>
                      </a:r>
                      <a:endParaRPr lang="en-US" sz="1050" b="0" i="0" u="none" strike="noStrike" dirty="0">
                        <a:solidFill>
                          <a:schemeClr val="tx1"/>
                        </a:solidFill>
                        <a:effectLst/>
                        <a:latin typeface="+mj-lt"/>
                        <a:cs typeface="Times New Roman" panose="02020603050405020304" pitchFamily="18" charset="0"/>
                      </a:endParaRPr>
                    </a:p>
                  </a:txBody>
                  <a:tcPr marL="9525" marR="9525" marT="9525" marB="0" anchor="ctr"/>
                </a:tc>
                <a:tc>
                  <a:txBody>
                    <a:bodyPr/>
                    <a:lstStyle/>
                    <a:p>
                      <a:pPr algn="ctr" fontAlgn="b"/>
                      <a:r>
                        <a:rPr lang="en-US" sz="1050" u="none" strike="noStrike" dirty="0">
                          <a:solidFill>
                            <a:schemeClr val="tx1"/>
                          </a:solidFill>
                          <a:effectLst/>
                          <a:latin typeface="+mj-lt"/>
                          <a:cs typeface="Times New Roman" panose="02020603050405020304" pitchFamily="18" charset="0"/>
                        </a:rPr>
                        <a:t>143.0</a:t>
                      </a:r>
                      <a:endParaRPr lang="en-US" sz="1050" b="0" i="0" u="none" strike="noStrike" dirty="0">
                        <a:solidFill>
                          <a:schemeClr val="tx1"/>
                        </a:solidFill>
                        <a:effectLst/>
                        <a:latin typeface="+mj-lt"/>
                        <a:cs typeface="Times New Roman" panose="02020603050405020304" pitchFamily="18" charset="0"/>
                      </a:endParaRPr>
                    </a:p>
                  </a:txBody>
                  <a:tcPr marL="9525" marR="9525" marT="9525" marB="0" anchor="ctr"/>
                </a:tc>
                <a:tc>
                  <a:txBody>
                    <a:bodyPr/>
                    <a:lstStyle/>
                    <a:p>
                      <a:pPr algn="ctr" fontAlgn="b"/>
                      <a:r>
                        <a:rPr lang="en-US" sz="1050" u="none" strike="noStrike" dirty="0">
                          <a:solidFill>
                            <a:schemeClr val="tx1"/>
                          </a:solidFill>
                          <a:effectLst/>
                          <a:latin typeface="+mj-lt"/>
                          <a:cs typeface="Times New Roman" panose="02020603050405020304" pitchFamily="18" charset="0"/>
                        </a:rPr>
                        <a:t>38.3</a:t>
                      </a:r>
                      <a:endParaRPr lang="en-US" sz="1050" b="0" i="0" u="none" strike="noStrike" dirty="0">
                        <a:solidFill>
                          <a:schemeClr val="tx1"/>
                        </a:solidFill>
                        <a:effectLst/>
                        <a:latin typeface="+mj-lt"/>
                        <a:cs typeface="Times New Roman" panose="02020603050405020304" pitchFamily="18" charset="0"/>
                      </a:endParaRPr>
                    </a:p>
                  </a:txBody>
                  <a:tcPr marL="9525" marR="9525" marT="9525" marB="0" anchor="ctr"/>
                </a:tc>
                <a:tc>
                  <a:txBody>
                    <a:bodyPr/>
                    <a:lstStyle/>
                    <a:p>
                      <a:pPr algn="ctr" fontAlgn="b"/>
                      <a:r>
                        <a:rPr lang="en-US" sz="1050" u="none" strike="noStrike" dirty="0">
                          <a:solidFill>
                            <a:schemeClr val="tx1"/>
                          </a:solidFill>
                          <a:effectLst/>
                          <a:latin typeface="+mj-lt"/>
                          <a:cs typeface="Times New Roman" panose="02020603050405020304" pitchFamily="18" charset="0"/>
                        </a:rPr>
                        <a:t>32.3</a:t>
                      </a:r>
                      <a:endParaRPr lang="en-US" sz="1050" b="0" i="0" u="none" strike="noStrike" dirty="0">
                        <a:solidFill>
                          <a:schemeClr val="tx1"/>
                        </a:solidFill>
                        <a:effectLst/>
                        <a:latin typeface="+mj-lt"/>
                        <a:cs typeface="Times New Roman" panose="02020603050405020304" pitchFamily="18" charset="0"/>
                      </a:endParaRPr>
                    </a:p>
                  </a:txBody>
                  <a:tcPr marL="9525" marR="9525" marT="9525" marB="0" anchor="ctr"/>
                </a:tc>
                <a:tc>
                  <a:txBody>
                    <a:bodyPr/>
                    <a:lstStyle/>
                    <a:p>
                      <a:pPr algn="ctr" fontAlgn="b"/>
                      <a:r>
                        <a:rPr lang="en-US" sz="1050" u="none" strike="noStrike" dirty="0">
                          <a:solidFill>
                            <a:schemeClr val="tx1"/>
                          </a:solidFill>
                          <a:effectLst/>
                          <a:latin typeface="+mj-lt"/>
                          <a:cs typeface="Times New Roman" panose="02020603050405020304" pitchFamily="18" charset="0"/>
                        </a:rPr>
                        <a:t>24.3</a:t>
                      </a:r>
                      <a:endParaRPr lang="en-US" sz="1050" b="0" i="0" u="none" strike="noStrike" dirty="0">
                        <a:solidFill>
                          <a:schemeClr val="tx1"/>
                        </a:solidFill>
                        <a:effectLst/>
                        <a:latin typeface="+mj-lt"/>
                        <a:cs typeface="Times New Roman" panose="02020603050405020304" pitchFamily="18" charset="0"/>
                      </a:endParaRPr>
                    </a:p>
                  </a:txBody>
                  <a:tcPr marL="9525" marR="9525" marT="9525" marB="0" anchor="ctr"/>
                </a:tc>
                <a:tc>
                  <a:txBody>
                    <a:bodyPr/>
                    <a:lstStyle/>
                    <a:p>
                      <a:pPr algn="ctr" fontAlgn="b"/>
                      <a:r>
                        <a:rPr lang="en-US" sz="1050" u="none" strike="noStrike" dirty="0">
                          <a:solidFill>
                            <a:schemeClr val="tx1"/>
                          </a:solidFill>
                          <a:effectLst/>
                          <a:latin typeface="+mj-lt"/>
                          <a:cs typeface="Times New Roman" panose="02020603050405020304" pitchFamily="18" charset="0"/>
                        </a:rPr>
                        <a:t>164.0</a:t>
                      </a:r>
                      <a:endParaRPr lang="en-US" sz="1050" b="0" i="0" u="none" strike="noStrike" dirty="0">
                        <a:solidFill>
                          <a:schemeClr val="tx1"/>
                        </a:solidFill>
                        <a:effectLst/>
                        <a:latin typeface="+mj-lt"/>
                        <a:cs typeface="Times New Roman" panose="02020603050405020304" pitchFamily="18" charset="0"/>
                      </a:endParaRPr>
                    </a:p>
                  </a:txBody>
                  <a:tcPr marL="9525" marR="9525" marT="9525" marB="0" anchor="ctr"/>
                </a:tc>
                <a:tc>
                  <a:txBody>
                    <a:bodyPr/>
                    <a:lstStyle/>
                    <a:p>
                      <a:pPr algn="ctr" fontAlgn="b"/>
                      <a:r>
                        <a:rPr lang="en-US" sz="1050" u="none" strike="noStrike" dirty="0">
                          <a:solidFill>
                            <a:schemeClr val="tx1"/>
                          </a:solidFill>
                          <a:effectLst/>
                          <a:latin typeface="+mj-lt"/>
                          <a:cs typeface="Times New Roman" panose="02020603050405020304" pitchFamily="18" charset="0"/>
                        </a:rPr>
                        <a:t>33.6</a:t>
                      </a:r>
                      <a:endParaRPr lang="en-US" sz="1050" b="0" i="0" u="none" strike="noStrike" dirty="0">
                        <a:solidFill>
                          <a:schemeClr val="tx1"/>
                        </a:solidFill>
                        <a:effectLst/>
                        <a:latin typeface="+mj-lt"/>
                        <a:cs typeface="Times New Roman" panose="02020603050405020304" pitchFamily="18" charset="0"/>
                      </a:endParaRPr>
                    </a:p>
                  </a:txBody>
                  <a:tcPr marL="9525" marR="9525" marT="9525" marB="0" anchor="ctr"/>
                </a:tc>
                <a:tc>
                  <a:txBody>
                    <a:bodyPr/>
                    <a:lstStyle/>
                    <a:p>
                      <a:pPr algn="ctr" fontAlgn="b"/>
                      <a:r>
                        <a:rPr lang="en-US" sz="1050" u="none" strike="noStrike" dirty="0">
                          <a:solidFill>
                            <a:schemeClr val="tx1"/>
                          </a:solidFill>
                          <a:effectLst/>
                          <a:latin typeface="+mj-lt"/>
                          <a:cs typeface="Times New Roman" panose="02020603050405020304" pitchFamily="18" charset="0"/>
                        </a:rPr>
                        <a:t>19.6</a:t>
                      </a:r>
                      <a:endParaRPr lang="en-US" sz="1050" b="0" i="0" u="none" strike="noStrike" dirty="0">
                        <a:solidFill>
                          <a:schemeClr val="tx1"/>
                        </a:solidFill>
                        <a:effectLst/>
                        <a:latin typeface="+mj-lt"/>
                        <a:cs typeface="Times New Roman" panose="02020603050405020304" pitchFamily="18" charset="0"/>
                      </a:endParaRPr>
                    </a:p>
                  </a:txBody>
                  <a:tcPr marL="9525" marR="9525" marT="9525" marB="0" anchor="ctr"/>
                </a:tc>
                <a:extLst>
                  <a:ext uri="{0D108BD9-81ED-4DB2-BD59-A6C34878D82A}">
                    <a16:rowId xmlns:a16="http://schemas.microsoft.com/office/drawing/2014/main" val="10002"/>
                  </a:ext>
                </a:extLst>
              </a:tr>
              <a:tr h="370840">
                <a:tc vMerge="1">
                  <a:txBody>
                    <a:bodyPr/>
                    <a:lstStyle/>
                    <a:p>
                      <a:pPr marL="0" algn="ctr" defTabSz="914400" rtl="0" eaLnBrk="1" fontAlgn="b" latinLnBrk="0" hangingPunct="1"/>
                      <a:endParaRPr lang="en-US" sz="1800" kern="1200" dirty="0">
                        <a:solidFill>
                          <a:schemeClr val="dk1"/>
                        </a:solidFill>
                        <a:latin typeface="Times New Roman" panose="02020603050405020304" pitchFamily="18" charset="0"/>
                        <a:ea typeface="+mn-ea"/>
                        <a:cs typeface="Times New Roman" panose="02020603050405020304" pitchFamily="18" charset="0"/>
                      </a:endParaRPr>
                    </a:p>
                  </a:txBody>
                  <a:tcPr marL="9525" marR="9525" marT="9525" marB="0" anchor="ctr"/>
                </a:tc>
                <a:tc>
                  <a:txBody>
                    <a:bodyPr/>
                    <a:lstStyle/>
                    <a:p>
                      <a:pPr marL="0" algn="ctr" defTabSz="914400" rtl="0" eaLnBrk="1" fontAlgn="b" latinLnBrk="0" hangingPunct="1"/>
                      <a:r>
                        <a:rPr lang="en-US" sz="1600" kern="1200" dirty="0">
                          <a:solidFill>
                            <a:schemeClr val="accent3">
                              <a:lumMod val="75000"/>
                              <a:lumOff val="25000"/>
                            </a:schemeClr>
                          </a:solidFill>
                          <a:latin typeface="+mj-lt"/>
                          <a:ea typeface="+mn-ea"/>
                          <a:cs typeface="Times New Roman" panose="02020603050405020304" pitchFamily="18" charset="0"/>
                        </a:rPr>
                        <a:t>2013</a:t>
                      </a:r>
                    </a:p>
                  </a:txBody>
                  <a:tcPr marL="9525" marR="9525" marT="9525" marB="0" anchor="ctr"/>
                </a:tc>
                <a:tc>
                  <a:txBody>
                    <a:bodyPr/>
                    <a:lstStyle/>
                    <a:p>
                      <a:pPr algn="ctr" fontAlgn="b"/>
                      <a:r>
                        <a:rPr lang="en-US" sz="1050" u="none" strike="noStrike" dirty="0">
                          <a:solidFill>
                            <a:schemeClr val="accent3">
                              <a:lumMod val="75000"/>
                              <a:lumOff val="25000"/>
                            </a:schemeClr>
                          </a:solidFill>
                          <a:effectLst/>
                          <a:latin typeface="+mj-lt"/>
                          <a:cs typeface="Times New Roman" panose="02020603050405020304" pitchFamily="18" charset="0"/>
                        </a:rPr>
                        <a:t>15.9</a:t>
                      </a:r>
                      <a:endParaRPr lang="en-US" sz="1050" b="0" i="0" u="none" strike="noStrike" dirty="0">
                        <a:solidFill>
                          <a:schemeClr val="accent3">
                            <a:lumMod val="75000"/>
                            <a:lumOff val="25000"/>
                          </a:schemeClr>
                        </a:solidFill>
                        <a:effectLst/>
                        <a:latin typeface="+mj-lt"/>
                        <a:cs typeface="Times New Roman" panose="02020603050405020304" pitchFamily="18" charset="0"/>
                      </a:endParaRPr>
                    </a:p>
                  </a:txBody>
                  <a:tcPr marL="9525" marR="9525" marT="9525" marB="0" anchor="ctr"/>
                </a:tc>
                <a:tc>
                  <a:txBody>
                    <a:bodyPr/>
                    <a:lstStyle/>
                    <a:p>
                      <a:pPr algn="ctr" fontAlgn="b"/>
                      <a:r>
                        <a:rPr lang="en-US" sz="1050" u="none" strike="noStrike">
                          <a:solidFill>
                            <a:schemeClr val="accent3">
                              <a:lumMod val="75000"/>
                              <a:lumOff val="25000"/>
                            </a:schemeClr>
                          </a:solidFill>
                          <a:effectLst/>
                          <a:latin typeface="+mj-lt"/>
                          <a:cs typeface="Times New Roman" panose="02020603050405020304" pitchFamily="18" charset="0"/>
                        </a:rPr>
                        <a:t>10.3</a:t>
                      </a:r>
                      <a:endParaRPr lang="en-US" sz="1050" b="0" i="0" u="none" strike="noStrike">
                        <a:solidFill>
                          <a:schemeClr val="accent3">
                            <a:lumMod val="75000"/>
                            <a:lumOff val="25000"/>
                          </a:schemeClr>
                        </a:solidFill>
                        <a:effectLst/>
                        <a:latin typeface="+mj-lt"/>
                        <a:cs typeface="Times New Roman" panose="02020603050405020304" pitchFamily="18" charset="0"/>
                      </a:endParaRPr>
                    </a:p>
                  </a:txBody>
                  <a:tcPr marL="9525" marR="9525" marT="9525" marB="0" anchor="ctr"/>
                </a:tc>
                <a:tc>
                  <a:txBody>
                    <a:bodyPr/>
                    <a:lstStyle/>
                    <a:p>
                      <a:pPr algn="ctr" fontAlgn="b"/>
                      <a:r>
                        <a:rPr lang="en-US" sz="1050" u="none" strike="noStrike">
                          <a:solidFill>
                            <a:schemeClr val="accent3">
                              <a:lumMod val="75000"/>
                              <a:lumOff val="25000"/>
                            </a:schemeClr>
                          </a:solidFill>
                          <a:effectLst/>
                          <a:latin typeface="+mj-lt"/>
                          <a:cs typeface="Times New Roman" panose="02020603050405020304" pitchFamily="18" charset="0"/>
                        </a:rPr>
                        <a:t>5.8</a:t>
                      </a:r>
                      <a:endParaRPr lang="en-US" sz="1050" b="0" i="0" u="none" strike="noStrike">
                        <a:solidFill>
                          <a:schemeClr val="accent3">
                            <a:lumMod val="75000"/>
                            <a:lumOff val="25000"/>
                          </a:schemeClr>
                        </a:solidFill>
                        <a:effectLst/>
                        <a:latin typeface="+mj-lt"/>
                        <a:cs typeface="Times New Roman" panose="02020603050405020304" pitchFamily="18" charset="0"/>
                      </a:endParaRPr>
                    </a:p>
                  </a:txBody>
                  <a:tcPr marL="9525" marR="9525" marT="9525" marB="0" anchor="ctr"/>
                </a:tc>
                <a:tc>
                  <a:txBody>
                    <a:bodyPr/>
                    <a:lstStyle/>
                    <a:p>
                      <a:pPr algn="ctr" fontAlgn="b"/>
                      <a:r>
                        <a:rPr lang="en-US" sz="1050" u="none" strike="noStrike" dirty="0">
                          <a:solidFill>
                            <a:schemeClr val="accent3">
                              <a:lumMod val="75000"/>
                              <a:lumOff val="25000"/>
                            </a:schemeClr>
                          </a:solidFill>
                          <a:effectLst/>
                          <a:latin typeface="+mj-lt"/>
                          <a:cs typeface="Times New Roman" panose="02020603050405020304" pitchFamily="18" charset="0"/>
                        </a:rPr>
                        <a:t>4.1</a:t>
                      </a:r>
                      <a:endParaRPr lang="en-US" sz="1050" b="0" i="0" u="none" strike="noStrike" dirty="0">
                        <a:solidFill>
                          <a:schemeClr val="accent3">
                            <a:lumMod val="75000"/>
                            <a:lumOff val="25000"/>
                          </a:schemeClr>
                        </a:solidFill>
                        <a:effectLst/>
                        <a:latin typeface="+mj-lt"/>
                        <a:cs typeface="Times New Roman" panose="02020603050405020304" pitchFamily="18" charset="0"/>
                      </a:endParaRPr>
                    </a:p>
                  </a:txBody>
                  <a:tcPr marL="9525" marR="9525" marT="9525" marB="0" anchor="ctr"/>
                </a:tc>
                <a:tc>
                  <a:txBody>
                    <a:bodyPr/>
                    <a:lstStyle/>
                    <a:p>
                      <a:pPr algn="ctr" fontAlgn="b"/>
                      <a:endParaRPr lang="en-US" sz="1050" b="0" i="0" u="none" strike="noStrike" dirty="0">
                        <a:solidFill>
                          <a:schemeClr val="accent3">
                            <a:lumMod val="75000"/>
                            <a:lumOff val="25000"/>
                          </a:schemeClr>
                        </a:solidFill>
                        <a:effectLst/>
                        <a:latin typeface="+mj-lt"/>
                        <a:cs typeface="Times New Roman" panose="02020603050405020304" pitchFamily="18" charset="0"/>
                      </a:endParaRPr>
                    </a:p>
                  </a:txBody>
                  <a:tcPr marL="9525" marR="9525" marT="9525" marB="0" anchor="ctr"/>
                </a:tc>
                <a:tc>
                  <a:txBody>
                    <a:bodyPr/>
                    <a:lstStyle/>
                    <a:p>
                      <a:pPr algn="ctr" fontAlgn="b"/>
                      <a:endParaRPr lang="en-US" sz="1050" b="0" i="0" u="none" strike="noStrike" dirty="0">
                        <a:solidFill>
                          <a:schemeClr val="accent3">
                            <a:lumMod val="75000"/>
                            <a:lumOff val="25000"/>
                          </a:schemeClr>
                        </a:solidFill>
                        <a:effectLst/>
                        <a:latin typeface="+mj-lt"/>
                        <a:cs typeface="Times New Roman" panose="02020603050405020304" pitchFamily="18" charset="0"/>
                      </a:endParaRPr>
                    </a:p>
                  </a:txBody>
                  <a:tcPr marL="9525" marR="9525" marT="9525" marB="0" anchor="ctr"/>
                </a:tc>
                <a:tc>
                  <a:txBody>
                    <a:bodyPr/>
                    <a:lstStyle/>
                    <a:p>
                      <a:pPr algn="ctr" fontAlgn="b"/>
                      <a:endParaRPr lang="en-US" sz="1050" b="0" i="0" u="none" strike="noStrike" dirty="0">
                        <a:solidFill>
                          <a:schemeClr val="accent3">
                            <a:lumMod val="75000"/>
                            <a:lumOff val="25000"/>
                          </a:schemeClr>
                        </a:solidFill>
                        <a:effectLst/>
                        <a:latin typeface="+mj-lt"/>
                        <a:cs typeface="Times New Roman" panose="02020603050405020304" pitchFamily="18" charset="0"/>
                      </a:endParaRPr>
                    </a:p>
                  </a:txBody>
                  <a:tcPr marL="9525" marR="9525" marT="9525" marB="0" anchor="ctr"/>
                </a:tc>
                <a:tc>
                  <a:txBody>
                    <a:bodyPr/>
                    <a:lstStyle/>
                    <a:p>
                      <a:pPr algn="ctr" fontAlgn="b"/>
                      <a:endParaRPr lang="en-US" sz="1050" b="0" i="0" u="none" strike="noStrike" dirty="0">
                        <a:solidFill>
                          <a:schemeClr val="bg1"/>
                        </a:solidFill>
                        <a:effectLst/>
                        <a:latin typeface="+mj-lt"/>
                        <a:cs typeface="Times New Roman" panose="02020603050405020304" pitchFamily="18" charset="0"/>
                      </a:endParaRPr>
                    </a:p>
                  </a:txBody>
                  <a:tcPr marL="9525" marR="9525" marT="9525" marB="0" anchor="ctr"/>
                </a:tc>
                <a:tc>
                  <a:txBody>
                    <a:bodyPr/>
                    <a:lstStyle/>
                    <a:p>
                      <a:pPr algn="ctr" fontAlgn="b"/>
                      <a:endParaRPr lang="en-US" sz="1050" b="0" i="0" u="none" strike="noStrike" dirty="0">
                        <a:solidFill>
                          <a:schemeClr val="bg1"/>
                        </a:solidFill>
                        <a:effectLst/>
                        <a:latin typeface="+mj-lt"/>
                        <a:cs typeface="Times New Roman" panose="02020603050405020304" pitchFamily="18" charset="0"/>
                      </a:endParaRPr>
                    </a:p>
                  </a:txBody>
                  <a:tcPr marL="9525" marR="9525" marT="9525" marB="0" anchor="ctr"/>
                </a:tc>
                <a:tc>
                  <a:txBody>
                    <a:bodyPr/>
                    <a:lstStyle/>
                    <a:p>
                      <a:pPr algn="ctr" fontAlgn="b"/>
                      <a:endParaRPr lang="en-US" sz="1050" b="0" i="0" u="none" strike="noStrike" dirty="0">
                        <a:solidFill>
                          <a:schemeClr val="bg1"/>
                        </a:solidFill>
                        <a:effectLst/>
                        <a:latin typeface="+mj-lt"/>
                        <a:cs typeface="Times New Roman" panose="02020603050405020304" pitchFamily="18" charset="0"/>
                      </a:endParaRPr>
                    </a:p>
                  </a:txBody>
                  <a:tcPr marL="9525" marR="9525" marT="9525" marB="0" anchor="ctr"/>
                </a:tc>
                <a:tc>
                  <a:txBody>
                    <a:bodyPr/>
                    <a:lstStyle/>
                    <a:p>
                      <a:pPr algn="ctr" fontAlgn="b"/>
                      <a:endParaRPr lang="en-US" sz="1050" b="0" i="0" u="none" strike="noStrike" dirty="0">
                        <a:solidFill>
                          <a:schemeClr val="bg1"/>
                        </a:solidFill>
                        <a:effectLst/>
                        <a:latin typeface="+mj-lt"/>
                        <a:cs typeface="Times New Roman" panose="02020603050405020304" pitchFamily="18" charset="0"/>
                      </a:endParaRPr>
                    </a:p>
                  </a:txBody>
                  <a:tcPr marL="9525" marR="9525" marT="9525" marB="0" anchor="ctr"/>
                </a:tc>
                <a:tc>
                  <a:txBody>
                    <a:bodyPr/>
                    <a:lstStyle/>
                    <a:p>
                      <a:pPr algn="ctr" fontAlgn="b"/>
                      <a:endParaRPr lang="en-US" sz="1050" b="0" i="0" u="none" strike="noStrike" dirty="0">
                        <a:solidFill>
                          <a:schemeClr val="bg1"/>
                        </a:solidFill>
                        <a:effectLst/>
                        <a:latin typeface="+mj-lt"/>
                        <a:cs typeface="Times New Roman" panose="02020603050405020304" pitchFamily="18" charset="0"/>
                      </a:endParaRPr>
                    </a:p>
                  </a:txBody>
                  <a:tcPr marL="9525" marR="9525" marT="9525" marB="0" anchor="ctr"/>
                </a:tc>
                <a:tc>
                  <a:txBody>
                    <a:bodyPr/>
                    <a:lstStyle/>
                    <a:p>
                      <a:pPr algn="ctr" fontAlgn="b"/>
                      <a:endParaRPr lang="en-US" sz="1050" b="0" i="0" u="none" strike="noStrike" dirty="0">
                        <a:solidFill>
                          <a:schemeClr val="bg1"/>
                        </a:solidFill>
                        <a:effectLst/>
                        <a:latin typeface="+mj-lt"/>
                        <a:cs typeface="Times New Roman" panose="02020603050405020304" pitchFamily="18" charset="0"/>
                      </a:endParaRPr>
                    </a:p>
                  </a:txBody>
                  <a:tcPr marL="9525" marR="9525" marT="9525" marB="0" anchor="ctr"/>
                </a:tc>
                <a:tc>
                  <a:txBody>
                    <a:bodyPr/>
                    <a:lstStyle/>
                    <a:p>
                      <a:pPr algn="ctr" fontAlgn="b"/>
                      <a:endParaRPr lang="en-US" sz="1050" b="0" i="0" u="none" strike="noStrike" dirty="0">
                        <a:solidFill>
                          <a:schemeClr val="bg1"/>
                        </a:solidFill>
                        <a:effectLst/>
                        <a:latin typeface="+mj-lt"/>
                        <a:cs typeface="Times New Roman" panose="02020603050405020304" pitchFamily="18" charset="0"/>
                      </a:endParaRPr>
                    </a:p>
                  </a:txBody>
                  <a:tcPr marL="9525" marR="9525" marT="9525" marB="0" anchor="ctr"/>
                </a:tc>
                <a:tc>
                  <a:txBody>
                    <a:bodyPr/>
                    <a:lstStyle/>
                    <a:p>
                      <a:pPr algn="ctr" fontAlgn="b"/>
                      <a:endParaRPr lang="en-US" sz="1050" b="0" i="0" u="none" strike="noStrike" dirty="0">
                        <a:solidFill>
                          <a:schemeClr val="bg1"/>
                        </a:solidFill>
                        <a:effectLst/>
                        <a:latin typeface="+mj-lt"/>
                        <a:cs typeface="Times New Roman" panose="02020603050405020304" pitchFamily="18" charset="0"/>
                      </a:endParaRPr>
                    </a:p>
                  </a:txBody>
                  <a:tcPr marL="9525" marR="9525" marT="9525" marB="0" anchor="ctr"/>
                </a:tc>
                <a:tc>
                  <a:txBody>
                    <a:bodyPr/>
                    <a:lstStyle/>
                    <a:p>
                      <a:pPr algn="ctr" fontAlgn="b"/>
                      <a:endParaRPr lang="en-US" sz="1050" b="0" i="0" u="none" strike="noStrike" dirty="0">
                        <a:solidFill>
                          <a:schemeClr val="bg1"/>
                        </a:solidFill>
                        <a:effectLst/>
                        <a:latin typeface="+mj-lt"/>
                        <a:cs typeface="Times New Roman" panose="02020603050405020304" pitchFamily="18" charset="0"/>
                      </a:endParaRPr>
                    </a:p>
                  </a:txBody>
                  <a:tcPr marL="9525" marR="9525" marT="9525" marB="0" anchor="ctr"/>
                </a:tc>
                <a:tc>
                  <a:txBody>
                    <a:bodyPr/>
                    <a:lstStyle/>
                    <a:p>
                      <a:pPr algn="ctr" fontAlgn="b"/>
                      <a:endParaRPr lang="en-US" sz="1050" b="0" i="0" u="none" strike="noStrike" dirty="0">
                        <a:solidFill>
                          <a:schemeClr val="bg1"/>
                        </a:solidFill>
                        <a:effectLst/>
                        <a:latin typeface="+mj-lt"/>
                        <a:cs typeface="Times New Roman" panose="02020603050405020304" pitchFamily="18" charset="0"/>
                      </a:endParaRPr>
                    </a:p>
                  </a:txBody>
                  <a:tcPr marL="9525" marR="9525" marT="9525" marB="0" anchor="ctr"/>
                </a:tc>
                <a:tc>
                  <a:txBody>
                    <a:bodyPr/>
                    <a:lstStyle/>
                    <a:p>
                      <a:pPr algn="ctr" fontAlgn="b"/>
                      <a:endParaRPr lang="en-US" sz="1050" b="0" i="0" u="none" strike="noStrike" dirty="0">
                        <a:solidFill>
                          <a:schemeClr val="bg1"/>
                        </a:solidFill>
                        <a:effectLst/>
                        <a:latin typeface="+mj-lt"/>
                        <a:cs typeface="Times New Roman" panose="02020603050405020304" pitchFamily="18" charset="0"/>
                      </a:endParaRPr>
                    </a:p>
                  </a:txBody>
                  <a:tcPr marL="9525" marR="9525" marT="9525" marB="0" anchor="ctr"/>
                </a:tc>
                <a:tc>
                  <a:txBody>
                    <a:bodyPr/>
                    <a:lstStyle/>
                    <a:p>
                      <a:pPr algn="ctr" fontAlgn="b"/>
                      <a:endParaRPr lang="en-US" sz="1050" b="0" i="0" u="none" strike="noStrike" dirty="0">
                        <a:solidFill>
                          <a:schemeClr val="bg1"/>
                        </a:solidFill>
                        <a:effectLst/>
                        <a:latin typeface="+mj-lt"/>
                        <a:cs typeface="Times New Roman" panose="02020603050405020304" pitchFamily="18" charset="0"/>
                      </a:endParaRPr>
                    </a:p>
                  </a:txBody>
                  <a:tcPr marL="9525" marR="9525" marT="9525" marB="0" anchor="ctr"/>
                </a:tc>
                <a:tc>
                  <a:txBody>
                    <a:bodyPr/>
                    <a:lstStyle/>
                    <a:p>
                      <a:pPr algn="ctr" fontAlgn="b"/>
                      <a:endParaRPr lang="en-US" sz="1050" b="0" i="0" u="none" strike="noStrike" dirty="0">
                        <a:solidFill>
                          <a:schemeClr val="bg1"/>
                        </a:solidFill>
                        <a:effectLst/>
                        <a:latin typeface="+mj-lt"/>
                        <a:cs typeface="Times New Roman" panose="02020603050405020304" pitchFamily="18" charset="0"/>
                      </a:endParaRPr>
                    </a:p>
                  </a:txBody>
                  <a:tcPr marL="9525" marR="9525" marT="9525" marB="0" anchor="ctr"/>
                </a:tc>
                <a:tc>
                  <a:txBody>
                    <a:bodyPr/>
                    <a:lstStyle/>
                    <a:p>
                      <a:pPr algn="ctr" fontAlgn="b"/>
                      <a:endParaRPr lang="en-US" sz="1050" b="0" i="0" u="none" strike="noStrike" dirty="0">
                        <a:solidFill>
                          <a:schemeClr val="bg1"/>
                        </a:solidFill>
                        <a:effectLst/>
                        <a:latin typeface="+mj-lt"/>
                        <a:cs typeface="Times New Roman" panose="02020603050405020304" pitchFamily="18" charset="0"/>
                      </a:endParaRPr>
                    </a:p>
                  </a:txBody>
                  <a:tcPr marL="9525" marR="9525" marT="9525" marB="0" anchor="ctr"/>
                </a:tc>
                <a:tc>
                  <a:txBody>
                    <a:bodyPr/>
                    <a:lstStyle/>
                    <a:p>
                      <a:pPr algn="ctr" fontAlgn="b"/>
                      <a:endParaRPr lang="en-US" sz="1050" b="0" i="0" u="none" strike="noStrike" dirty="0">
                        <a:solidFill>
                          <a:schemeClr val="bg1"/>
                        </a:solidFill>
                        <a:effectLst/>
                        <a:latin typeface="+mj-lt"/>
                        <a:cs typeface="Times New Roman" panose="02020603050405020304" pitchFamily="18" charset="0"/>
                      </a:endParaRPr>
                    </a:p>
                  </a:txBody>
                  <a:tcPr marL="9525" marR="9525" marT="9525" marB="0" anchor="ctr"/>
                </a:tc>
                <a:extLst>
                  <a:ext uri="{0D108BD9-81ED-4DB2-BD59-A6C34878D82A}">
                    <a16:rowId xmlns:a16="http://schemas.microsoft.com/office/drawing/2014/main" val="10003"/>
                  </a:ext>
                </a:extLst>
              </a:tr>
              <a:tr h="370840">
                <a:tc>
                  <a:txBody>
                    <a:bodyPr/>
                    <a:lstStyle/>
                    <a:p>
                      <a:pPr marL="0" algn="ctr" defTabSz="914400" rtl="0" eaLnBrk="1" fontAlgn="b" latinLnBrk="0" hangingPunct="1"/>
                      <a:r>
                        <a:rPr lang="en-US" sz="1600" b="1" kern="1200" dirty="0">
                          <a:solidFill>
                            <a:schemeClr val="tx1"/>
                          </a:solidFill>
                          <a:latin typeface="Century Gothic" panose="020B0502020202020204" pitchFamily="34" charset="0"/>
                          <a:ea typeface="+mn-ea"/>
                          <a:cs typeface="Times New Roman" panose="02020603050405020304" pitchFamily="18" charset="0"/>
                        </a:rPr>
                        <a:t>ADEQ</a:t>
                      </a:r>
                    </a:p>
                  </a:txBody>
                  <a:tcPr marL="9525" marR="9525" marT="9525" marB="0" anchor="ctr"/>
                </a:tc>
                <a:tc>
                  <a:txBody>
                    <a:bodyPr/>
                    <a:lstStyle/>
                    <a:p>
                      <a:pPr marL="0" algn="ctr" defTabSz="914400" rtl="0" eaLnBrk="1" fontAlgn="b" latinLnBrk="0" hangingPunct="1"/>
                      <a:r>
                        <a:rPr lang="en-US" sz="1600" kern="1200" dirty="0">
                          <a:solidFill>
                            <a:schemeClr val="dk1"/>
                          </a:solidFill>
                          <a:latin typeface="+mj-lt"/>
                          <a:ea typeface="+mn-ea"/>
                          <a:cs typeface="Times New Roman" panose="02020603050405020304" pitchFamily="18" charset="0"/>
                        </a:rPr>
                        <a:t>2012</a:t>
                      </a:r>
                    </a:p>
                  </a:txBody>
                  <a:tcPr marL="9525" marR="9525" marT="9525" marB="0" anchor="ctr"/>
                </a:tc>
                <a:tc>
                  <a:txBody>
                    <a:bodyPr/>
                    <a:lstStyle/>
                    <a:p>
                      <a:pPr algn="ctr" fontAlgn="b"/>
                      <a:r>
                        <a:rPr lang="en-US" sz="1050" b="0" i="0" u="none" strike="noStrike" dirty="0">
                          <a:solidFill>
                            <a:schemeClr val="tx1"/>
                          </a:solidFill>
                          <a:effectLst/>
                          <a:latin typeface="+mj-lt"/>
                          <a:cs typeface="Times New Roman" panose="02020603050405020304" pitchFamily="18" charset="0"/>
                        </a:rPr>
                        <a:t>8.10</a:t>
                      </a:r>
                    </a:p>
                  </a:txBody>
                  <a:tcPr marL="9525" marR="9525" marT="9525" marB="0" anchor="ctr"/>
                </a:tc>
                <a:tc>
                  <a:txBody>
                    <a:bodyPr/>
                    <a:lstStyle/>
                    <a:p>
                      <a:pPr algn="ctr" fontAlgn="b"/>
                      <a:r>
                        <a:rPr lang="en-US" sz="1050" b="0" i="0" u="none" strike="noStrike" dirty="0">
                          <a:solidFill>
                            <a:schemeClr val="tx1"/>
                          </a:solidFill>
                          <a:effectLst/>
                          <a:latin typeface="+mj-lt"/>
                          <a:cs typeface="Times New Roman" panose="02020603050405020304" pitchFamily="18" charset="0"/>
                        </a:rPr>
                        <a:t>7.95</a:t>
                      </a:r>
                    </a:p>
                  </a:txBody>
                  <a:tcPr marL="9525" marR="9525" marT="9525" marB="0" anchor="ctr"/>
                </a:tc>
                <a:tc>
                  <a:txBody>
                    <a:bodyPr/>
                    <a:lstStyle/>
                    <a:p>
                      <a:pPr algn="ctr" fontAlgn="b"/>
                      <a:r>
                        <a:rPr lang="en-US" sz="1050" b="0" i="0" u="none" strike="noStrike" dirty="0">
                          <a:solidFill>
                            <a:schemeClr val="tx1"/>
                          </a:solidFill>
                          <a:effectLst/>
                          <a:latin typeface="+mj-lt"/>
                          <a:cs typeface="Times New Roman" panose="02020603050405020304" pitchFamily="18" charset="0"/>
                        </a:rPr>
                        <a:t>14.8</a:t>
                      </a:r>
                    </a:p>
                  </a:txBody>
                  <a:tcPr marL="9525" marR="9525" marT="9525" marB="0" anchor="ctr"/>
                </a:tc>
                <a:tc>
                  <a:txBody>
                    <a:bodyPr/>
                    <a:lstStyle/>
                    <a:p>
                      <a:pPr algn="ctr" fontAlgn="b"/>
                      <a:r>
                        <a:rPr lang="en-US" sz="1050" b="0" i="0" u="none" strike="noStrike" dirty="0">
                          <a:solidFill>
                            <a:schemeClr val="tx1"/>
                          </a:solidFill>
                          <a:effectLst/>
                          <a:latin typeface="+mj-lt"/>
                          <a:cs typeface="Times New Roman" panose="02020603050405020304" pitchFamily="18" charset="0"/>
                        </a:rPr>
                        <a:t>10.0</a:t>
                      </a:r>
                    </a:p>
                  </a:txBody>
                  <a:tcPr marL="9525" marR="9525" marT="9525" marB="0" anchor="ctr"/>
                </a:tc>
                <a:tc>
                  <a:txBody>
                    <a:bodyPr/>
                    <a:lstStyle/>
                    <a:p>
                      <a:pPr algn="ctr" fontAlgn="b"/>
                      <a:endParaRPr lang="en-US" sz="1050" b="0" i="0" u="none" strike="noStrike" dirty="0">
                        <a:solidFill>
                          <a:schemeClr val="tx1"/>
                        </a:solidFill>
                        <a:effectLst/>
                        <a:latin typeface="+mj-lt"/>
                        <a:cs typeface="Times New Roman" panose="02020603050405020304" pitchFamily="18" charset="0"/>
                      </a:endParaRPr>
                    </a:p>
                  </a:txBody>
                  <a:tcPr marL="9525" marR="9525" marT="9525" marB="0" anchor="ctr"/>
                </a:tc>
                <a:tc>
                  <a:txBody>
                    <a:bodyPr/>
                    <a:lstStyle/>
                    <a:p>
                      <a:pPr algn="ctr" fontAlgn="b"/>
                      <a:endParaRPr lang="en-US" sz="1050" b="0" i="0" u="none" strike="noStrike" dirty="0">
                        <a:solidFill>
                          <a:schemeClr val="bg1"/>
                        </a:solidFill>
                        <a:effectLst/>
                        <a:latin typeface="+mj-lt"/>
                        <a:cs typeface="Times New Roman" panose="02020603050405020304" pitchFamily="18" charset="0"/>
                      </a:endParaRPr>
                    </a:p>
                  </a:txBody>
                  <a:tcPr marL="9525" marR="9525" marT="9525" marB="0" anchor="ctr"/>
                </a:tc>
                <a:tc>
                  <a:txBody>
                    <a:bodyPr/>
                    <a:lstStyle/>
                    <a:p>
                      <a:pPr algn="ctr" fontAlgn="b"/>
                      <a:endParaRPr lang="en-US" sz="1050" b="0" i="0" u="none" strike="noStrike" dirty="0">
                        <a:solidFill>
                          <a:schemeClr val="bg1"/>
                        </a:solidFill>
                        <a:effectLst/>
                        <a:latin typeface="+mj-lt"/>
                        <a:cs typeface="Times New Roman" panose="02020603050405020304" pitchFamily="18" charset="0"/>
                      </a:endParaRPr>
                    </a:p>
                  </a:txBody>
                  <a:tcPr marL="9525" marR="9525" marT="9525" marB="0" anchor="ctr"/>
                </a:tc>
                <a:tc>
                  <a:txBody>
                    <a:bodyPr/>
                    <a:lstStyle/>
                    <a:p>
                      <a:pPr algn="ctr" fontAlgn="b"/>
                      <a:endParaRPr lang="en-US" sz="1050" b="0" i="0" u="none" strike="noStrike" dirty="0">
                        <a:solidFill>
                          <a:schemeClr val="bg1"/>
                        </a:solidFill>
                        <a:effectLst/>
                        <a:latin typeface="+mj-lt"/>
                        <a:cs typeface="Times New Roman" panose="02020603050405020304" pitchFamily="18" charset="0"/>
                      </a:endParaRPr>
                    </a:p>
                  </a:txBody>
                  <a:tcPr marL="9525" marR="9525" marT="9525" marB="0" anchor="ctr"/>
                </a:tc>
                <a:tc>
                  <a:txBody>
                    <a:bodyPr/>
                    <a:lstStyle/>
                    <a:p>
                      <a:pPr algn="ctr" fontAlgn="b"/>
                      <a:endParaRPr lang="en-US" sz="1050" b="0" i="0" u="none" strike="noStrike" dirty="0">
                        <a:solidFill>
                          <a:schemeClr val="bg1"/>
                        </a:solidFill>
                        <a:effectLst/>
                        <a:latin typeface="+mj-lt"/>
                        <a:cs typeface="Times New Roman" panose="02020603050405020304" pitchFamily="18" charset="0"/>
                      </a:endParaRPr>
                    </a:p>
                  </a:txBody>
                  <a:tcPr marL="9525" marR="9525" marT="9525" marB="0" anchor="ctr"/>
                </a:tc>
                <a:tc>
                  <a:txBody>
                    <a:bodyPr/>
                    <a:lstStyle/>
                    <a:p>
                      <a:pPr algn="ctr" fontAlgn="b"/>
                      <a:endParaRPr lang="en-US" sz="1050" b="0" i="0" u="none" strike="noStrike" dirty="0">
                        <a:solidFill>
                          <a:schemeClr val="bg1"/>
                        </a:solidFill>
                        <a:effectLst/>
                        <a:latin typeface="+mj-lt"/>
                        <a:cs typeface="Times New Roman" panose="02020603050405020304" pitchFamily="18" charset="0"/>
                      </a:endParaRPr>
                    </a:p>
                  </a:txBody>
                  <a:tcPr marL="9525" marR="9525" marT="9525" marB="0" anchor="ctr"/>
                </a:tc>
                <a:tc>
                  <a:txBody>
                    <a:bodyPr/>
                    <a:lstStyle/>
                    <a:p>
                      <a:pPr algn="ctr" fontAlgn="b"/>
                      <a:endParaRPr lang="en-US" sz="1050" b="0" i="0" u="none" strike="noStrike" dirty="0">
                        <a:solidFill>
                          <a:schemeClr val="bg1"/>
                        </a:solidFill>
                        <a:effectLst/>
                        <a:latin typeface="+mj-lt"/>
                        <a:cs typeface="Times New Roman" panose="02020603050405020304" pitchFamily="18" charset="0"/>
                      </a:endParaRPr>
                    </a:p>
                  </a:txBody>
                  <a:tcPr marL="9525" marR="9525" marT="9525" marB="0" anchor="ctr"/>
                </a:tc>
                <a:tc>
                  <a:txBody>
                    <a:bodyPr/>
                    <a:lstStyle/>
                    <a:p>
                      <a:pPr algn="ctr" fontAlgn="b"/>
                      <a:endParaRPr lang="en-US" sz="1050" b="0" i="0" u="none" strike="noStrike" dirty="0">
                        <a:solidFill>
                          <a:schemeClr val="bg1"/>
                        </a:solidFill>
                        <a:effectLst/>
                        <a:latin typeface="+mj-lt"/>
                        <a:cs typeface="Times New Roman" panose="02020603050405020304" pitchFamily="18" charset="0"/>
                      </a:endParaRPr>
                    </a:p>
                  </a:txBody>
                  <a:tcPr marL="9525" marR="9525" marT="9525" marB="0" anchor="ctr"/>
                </a:tc>
                <a:tc>
                  <a:txBody>
                    <a:bodyPr/>
                    <a:lstStyle/>
                    <a:p>
                      <a:pPr algn="ctr" fontAlgn="b"/>
                      <a:endParaRPr lang="en-US" sz="1050" b="0" i="0" u="none" strike="noStrike" dirty="0">
                        <a:solidFill>
                          <a:schemeClr val="bg1"/>
                        </a:solidFill>
                        <a:effectLst/>
                        <a:latin typeface="+mj-lt"/>
                        <a:cs typeface="Times New Roman" panose="02020603050405020304" pitchFamily="18" charset="0"/>
                      </a:endParaRPr>
                    </a:p>
                  </a:txBody>
                  <a:tcPr marL="9525" marR="9525" marT="9525" marB="0" anchor="ctr"/>
                </a:tc>
                <a:tc>
                  <a:txBody>
                    <a:bodyPr/>
                    <a:lstStyle/>
                    <a:p>
                      <a:pPr algn="ctr" fontAlgn="b"/>
                      <a:endParaRPr lang="en-US" sz="1050" b="0" i="0" u="none" strike="noStrike" dirty="0">
                        <a:solidFill>
                          <a:schemeClr val="bg1"/>
                        </a:solidFill>
                        <a:effectLst/>
                        <a:latin typeface="+mj-lt"/>
                        <a:cs typeface="Times New Roman" panose="02020603050405020304" pitchFamily="18" charset="0"/>
                      </a:endParaRPr>
                    </a:p>
                  </a:txBody>
                  <a:tcPr marL="9525" marR="9525" marT="9525" marB="0" anchor="ctr"/>
                </a:tc>
                <a:tc>
                  <a:txBody>
                    <a:bodyPr/>
                    <a:lstStyle/>
                    <a:p>
                      <a:pPr algn="ctr" fontAlgn="b"/>
                      <a:endParaRPr lang="en-US" sz="1050" b="0" i="0" u="none" strike="noStrike" dirty="0">
                        <a:solidFill>
                          <a:schemeClr val="bg1"/>
                        </a:solidFill>
                        <a:effectLst/>
                        <a:latin typeface="+mj-lt"/>
                        <a:cs typeface="Times New Roman" panose="02020603050405020304" pitchFamily="18" charset="0"/>
                      </a:endParaRPr>
                    </a:p>
                  </a:txBody>
                  <a:tcPr marL="9525" marR="9525" marT="9525" marB="0" anchor="ctr"/>
                </a:tc>
                <a:tc>
                  <a:txBody>
                    <a:bodyPr/>
                    <a:lstStyle/>
                    <a:p>
                      <a:pPr algn="ctr" fontAlgn="b"/>
                      <a:endParaRPr lang="en-US" sz="1050" b="0" i="0" u="none" strike="noStrike" dirty="0">
                        <a:solidFill>
                          <a:schemeClr val="bg1"/>
                        </a:solidFill>
                        <a:effectLst/>
                        <a:latin typeface="+mj-lt"/>
                        <a:cs typeface="Times New Roman" panose="02020603050405020304" pitchFamily="18" charset="0"/>
                      </a:endParaRPr>
                    </a:p>
                  </a:txBody>
                  <a:tcPr marL="9525" marR="9525" marT="9525" marB="0" anchor="ctr"/>
                </a:tc>
                <a:tc>
                  <a:txBody>
                    <a:bodyPr/>
                    <a:lstStyle/>
                    <a:p>
                      <a:pPr algn="ctr" fontAlgn="b"/>
                      <a:endParaRPr lang="en-US" sz="1050" b="0" i="0" u="none" strike="noStrike" dirty="0">
                        <a:solidFill>
                          <a:schemeClr val="bg1"/>
                        </a:solidFill>
                        <a:effectLst/>
                        <a:latin typeface="+mj-lt"/>
                        <a:cs typeface="Times New Roman" panose="02020603050405020304" pitchFamily="18" charset="0"/>
                      </a:endParaRPr>
                    </a:p>
                  </a:txBody>
                  <a:tcPr marL="9525" marR="9525" marT="9525" marB="0" anchor="ctr"/>
                </a:tc>
                <a:tc>
                  <a:txBody>
                    <a:bodyPr/>
                    <a:lstStyle/>
                    <a:p>
                      <a:pPr algn="ctr" fontAlgn="b"/>
                      <a:endParaRPr lang="en-US" sz="1050" b="0" i="0" u="none" strike="noStrike" dirty="0">
                        <a:solidFill>
                          <a:schemeClr val="bg1"/>
                        </a:solidFill>
                        <a:effectLst/>
                        <a:latin typeface="+mj-lt"/>
                        <a:cs typeface="Times New Roman" panose="02020603050405020304" pitchFamily="18" charset="0"/>
                      </a:endParaRPr>
                    </a:p>
                  </a:txBody>
                  <a:tcPr marL="9525" marR="9525" marT="9525" marB="0" anchor="ctr"/>
                </a:tc>
                <a:tc>
                  <a:txBody>
                    <a:bodyPr/>
                    <a:lstStyle/>
                    <a:p>
                      <a:pPr algn="ctr" fontAlgn="b"/>
                      <a:endParaRPr lang="en-US" sz="1050" b="0" i="0" u="none" strike="noStrike" dirty="0">
                        <a:solidFill>
                          <a:schemeClr val="bg1"/>
                        </a:solidFill>
                        <a:effectLst/>
                        <a:latin typeface="+mj-lt"/>
                        <a:cs typeface="Times New Roman" panose="02020603050405020304" pitchFamily="18" charset="0"/>
                      </a:endParaRPr>
                    </a:p>
                  </a:txBody>
                  <a:tcPr marL="9525" marR="9525" marT="9525" marB="0" anchor="ctr"/>
                </a:tc>
                <a:tc>
                  <a:txBody>
                    <a:bodyPr/>
                    <a:lstStyle/>
                    <a:p>
                      <a:pPr algn="ctr" fontAlgn="b"/>
                      <a:endParaRPr lang="en-US" sz="1050" b="0" i="0" u="none" strike="noStrike" dirty="0">
                        <a:solidFill>
                          <a:schemeClr val="bg1"/>
                        </a:solidFill>
                        <a:effectLst/>
                        <a:latin typeface="+mj-lt"/>
                        <a:cs typeface="Times New Roman" panose="02020603050405020304" pitchFamily="18" charset="0"/>
                      </a:endParaRPr>
                    </a:p>
                  </a:txBody>
                  <a:tcPr marL="9525" marR="9525" marT="9525" marB="0" anchor="ctr"/>
                </a:tc>
                <a:tc>
                  <a:txBody>
                    <a:bodyPr/>
                    <a:lstStyle/>
                    <a:p>
                      <a:pPr algn="ctr" fontAlgn="b"/>
                      <a:endParaRPr lang="en-US" sz="1050" b="0" i="0" u="none" strike="noStrike" dirty="0">
                        <a:solidFill>
                          <a:schemeClr val="bg1"/>
                        </a:solidFill>
                        <a:effectLst/>
                        <a:latin typeface="+mj-lt"/>
                        <a:cs typeface="Times New Roman" panose="02020603050405020304" pitchFamily="18" charset="0"/>
                      </a:endParaRPr>
                    </a:p>
                  </a:txBody>
                  <a:tcPr marL="9525" marR="9525" marT="9525" marB="0" anchor="ctr"/>
                </a:tc>
                <a:tc>
                  <a:txBody>
                    <a:bodyPr/>
                    <a:lstStyle/>
                    <a:p>
                      <a:pPr algn="ctr" fontAlgn="b"/>
                      <a:endParaRPr lang="en-US" sz="1050" b="0" i="0" u="none" strike="noStrike" dirty="0">
                        <a:solidFill>
                          <a:schemeClr val="bg1"/>
                        </a:solidFill>
                        <a:effectLst/>
                        <a:latin typeface="+mj-lt"/>
                        <a:cs typeface="Times New Roman" panose="02020603050405020304" pitchFamily="18" charset="0"/>
                      </a:endParaRPr>
                    </a:p>
                  </a:txBody>
                  <a:tcPr marL="9525" marR="9525" marT="9525" marB="0" anchor="ctr"/>
                </a:tc>
                <a:extLst>
                  <a:ext uri="{0D108BD9-81ED-4DB2-BD59-A6C34878D82A}">
                    <a16:rowId xmlns:a16="http://schemas.microsoft.com/office/drawing/2014/main" val="10004"/>
                  </a:ext>
                </a:extLst>
              </a:tr>
            </a:tbl>
          </a:graphicData>
        </a:graphic>
      </p:graphicFrame>
      <p:sp>
        <p:nvSpPr>
          <p:cNvPr id="6" name="TextBox 5"/>
          <p:cNvSpPr txBox="1"/>
          <p:nvPr/>
        </p:nvSpPr>
        <p:spPr>
          <a:xfrm>
            <a:off x="312789" y="4058860"/>
            <a:ext cx="8077200" cy="769441"/>
          </a:xfrm>
          <a:prstGeom prst="rect">
            <a:avLst/>
          </a:prstGeom>
          <a:noFill/>
        </p:spPr>
        <p:txBody>
          <a:bodyPr wrap="square" rtlCol="0">
            <a:spAutoFit/>
          </a:bodyPr>
          <a:lstStyle/>
          <a:p>
            <a:r>
              <a:rPr lang="en-US" sz="2000" dirty="0">
                <a:solidFill>
                  <a:schemeClr val="tx2">
                    <a:lumMod val="50000"/>
                  </a:schemeClr>
                </a:solidFill>
                <a:effectLst>
                  <a:outerShdw blurRad="50800" dist="38100" dir="2700000" algn="tl" rotWithShape="0">
                    <a:prstClr val="black">
                      <a:alpha val="40000"/>
                    </a:prstClr>
                  </a:outerShdw>
                </a:effectLst>
                <a:cs typeface="Times New Roman" panose="02020603050405020304" pitchFamily="18" charset="0"/>
              </a:rPr>
              <a:t>AR River Valley Turbidity Standard:</a:t>
            </a:r>
            <a:r>
              <a:rPr lang="en-US" sz="2000" dirty="0">
                <a:solidFill>
                  <a:schemeClr val="tx2">
                    <a:lumMod val="50000"/>
                  </a:schemeClr>
                </a:solidFill>
                <a:cs typeface="Times New Roman" panose="02020603050405020304" pitchFamily="18" charset="0"/>
              </a:rPr>
              <a:t>	</a:t>
            </a:r>
            <a:r>
              <a:rPr lang="en-US" sz="2000" dirty="0">
                <a:solidFill>
                  <a:schemeClr val="tx2">
                    <a:lumMod val="50000"/>
                  </a:schemeClr>
                </a:solidFill>
                <a:effectLst>
                  <a:outerShdw blurRad="50800" dist="38100" dir="2700000" algn="tl" rotWithShape="0">
                    <a:prstClr val="black">
                      <a:alpha val="40000"/>
                    </a:prstClr>
                  </a:outerShdw>
                </a:effectLst>
                <a:cs typeface="Times New Roman" panose="02020603050405020304" pitchFamily="18" charset="0"/>
              </a:rPr>
              <a:t> Base Flows (21 NTU)*</a:t>
            </a:r>
            <a:r>
              <a:rPr lang="en-US" sz="2400" dirty="0">
                <a:solidFill>
                  <a:schemeClr val="tx2">
                    <a:lumMod val="50000"/>
                  </a:schemeClr>
                </a:solidFill>
                <a:effectLst>
                  <a:outerShdw blurRad="50800" dist="38100" dir="2700000" algn="tl" rotWithShape="0">
                    <a:prstClr val="black">
                      <a:alpha val="40000"/>
                    </a:prstClr>
                  </a:outerShdw>
                </a:effectLst>
                <a:cs typeface="Times New Roman" panose="02020603050405020304" pitchFamily="18" charset="0"/>
              </a:rPr>
              <a:t> </a:t>
            </a:r>
            <a:r>
              <a:rPr lang="en-US" sz="2200" dirty="0">
                <a:solidFill>
                  <a:schemeClr val="tx2"/>
                </a:solidFill>
                <a:latin typeface="Times New Roman" panose="02020603050405020304" pitchFamily="18" charset="0"/>
                <a:cs typeface="Times New Roman" panose="02020603050405020304" pitchFamily="18" charset="0"/>
              </a:rPr>
              <a:t>	</a:t>
            </a:r>
            <a:r>
              <a:rPr lang="en-US" sz="2000" dirty="0">
                <a:solidFill>
                  <a:schemeClr val="tx2"/>
                </a:solidFill>
                <a:effectLst>
                  <a:outerShdw blurRad="50800" dist="38100" dir="2700000" algn="tl" rotWithShape="0">
                    <a:prstClr val="black">
                      <a:alpha val="40000"/>
                    </a:prstClr>
                  </a:outerShdw>
                </a:effectLst>
                <a:latin typeface="Times New Roman" panose="02020603050405020304" pitchFamily="18" charset="0"/>
                <a:cs typeface="Times New Roman" panose="02020603050405020304" pitchFamily="18" charset="0"/>
              </a:rPr>
              <a:t>	</a:t>
            </a:r>
            <a:endParaRPr lang="en-US" dirty="0">
              <a:solidFill>
                <a:schemeClr val="tx2"/>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350003" y="4495800"/>
            <a:ext cx="8077200" cy="1508105"/>
          </a:xfrm>
          <a:prstGeom prst="rect">
            <a:avLst/>
          </a:prstGeom>
          <a:noFill/>
        </p:spPr>
        <p:txBody>
          <a:bodyPr wrap="square" rtlCol="0">
            <a:spAutoFit/>
          </a:bodyPr>
          <a:lstStyle/>
          <a:p>
            <a:r>
              <a:rPr lang="en-US" sz="2000" dirty="0">
                <a:effectLst>
                  <a:outerShdw blurRad="50800" dist="38100" dir="2700000" algn="tl" rotWithShape="0">
                    <a:prstClr val="black">
                      <a:alpha val="40000"/>
                    </a:prstClr>
                  </a:outerShdw>
                </a:effectLst>
                <a:latin typeface="Century Gothic" panose="020B0502020202020204" pitchFamily="34" charset="0"/>
                <a:cs typeface="Times New Roman" panose="02020603050405020304" pitchFamily="18" charset="0"/>
              </a:rPr>
              <a:t>The 2014 Assessment Methodology allows a 20% exceedance of the total base flow values and a 25% exceedance of the total all flow values. </a:t>
            </a:r>
            <a:endParaRPr lang="en-US" sz="1400" dirty="0">
              <a:effectLst>
                <a:outerShdw blurRad="50800" dist="38100" dir="2700000" algn="tl" rotWithShape="0">
                  <a:prstClr val="black">
                    <a:alpha val="40000"/>
                  </a:prstClr>
                </a:outerShdw>
              </a:effectLst>
              <a:latin typeface="Century Gothic" panose="020B0502020202020204" pitchFamily="34" charset="0"/>
              <a:cs typeface="Times New Roman" panose="02020603050405020304" pitchFamily="18" charset="0"/>
            </a:endParaRPr>
          </a:p>
          <a:p>
            <a:r>
              <a:rPr lang="en-US" sz="1600" dirty="0">
                <a:solidFill>
                  <a:schemeClr val="tx2">
                    <a:lumMod val="50000"/>
                  </a:schemeClr>
                </a:solidFill>
                <a:effectLst>
                  <a:outerShdw blurRad="50800" dist="38100" dir="2700000" algn="tl" rotWithShape="0">
                    <a:prstClr val="black">
                      <a:alpha val="40000"/>
                    </a:prstClr>
                  </a:outerShdw>
                </a:effectLst>
                <a:latin typeface="Century Gothic" panose="020B0502020202020204" pitchFamily="34" charset="0"/>
                <a:cs typeface="Times New Roman" panose="02020603050405020304" pitchFamily="18" charset="0"/>
              </a:rPr>
              <a:t>*</a:t>
            </a:r>
            <a:r>
              <a:rPr lang="en-US" sz="1600" dirty="0">
                <a:solidFill>
                  <a:schemeClr val="tx2">
                    <a:lumMod val="50000"/>
                  </a:schemeClr>
                </a:solidFill>
                <a:latin typeface="Century Gothic" panose="020B0502020202020204" pitchFamily="34" charset="0"/>
                <a:cs typeface="Times New Roman" panose="02020603050405020304" pitchFamily="18" charset="0"/>
              </a:rPr>
              <a:t>Base flow occurs between June 1 and October 31; all flows represent the entire calendar year.</a:t>
            </a:r>
          </a:p>
        </p:txBody>
      </p:sp>
      <p:sp>
        <p:nvSpPr>
          <p:cNvPr id="8" name="TextBox 7"/>
          <p:cNvSpPr txBox="1"/>
          <p:nvPr/>
        </p:nvSpPr>
        <p:spPr>
          <a:xfrm>
            <a:off x="2057400" y="5765720"/>
            <a:ext cx="5610874" cy="830997"/>
          </a:xfrm>
          <a:prstGeom prst="rect">
            <a:avLst/>
          </a:prstGeom>
          <a:noFill/>
        </p:spPr>
        <p:txBody>
          <a:bodyPr wrap="square" rtlCol="0">
            <a:spAutoFit/>
          </a:bodyPr>
          <a:lstStyle/>
          <a:p>
            <a:r>
              <a:rPr lang="en-US" sz="1600" u="sng" dirty="0">
                <a:effectLst>
                  <a:outerShdw blurRad="50800" dist="38100" dir="2700000" algn="tl" rotWithShape="0">
                    <a:prstClr val="black">
                      <a:alpha val="40000"/>
                    </a:prstClr>
                  </a:outerShdw>
                </a:effectLst>
                <a:cs typeface="Times New Roman" panose="02020603050405020304" pitchFamily="18" charset="0"/>
              </a:rPr>
              <a:t>Data Sources</a:t>
            </a:r>
            <a:r>
              <a:rPr lang="en-US" sz="1600" dirty="0">
                <a:solidFill>
                  <a:schemeClr val="tx2"/>
                </a:solidFill>
                <a:cs typeface="Times New Roman" panose="02020603050405020304" pitchFamily="18" charset="0"/>
              </a:rPr>
              <a:t>			</a:t>
            </a:r>
            <a:r>
              <a:rPr lang="en-US" sz="1600" dirty="0">
                <a:effectLst>
                  <a:outerShdw blurRad="50800" dist="38100" dir="2700000" algn="tl" rotWithShape="0">
                    <a:prstClr val="black">
                      <a:alpha val="40000"/>
                    </a:prstClr>
                  </a:outerShdw>
                </a:effectLst>
                <a:cs typeface="Times New Roman" panose="02020603050405020304" pitchFamily="18" charset="0"/>
              </a:rPr>
              <a:t> </a:t>
            </a:r>
            <a:r>
              <a:rPr lang="en-US" sz="1600" u="sng" dirty="0">
                <a:effectLst>
                  <a:outerShdw blurRad="50800" dist="38100" dir="2700000" algn="tl" rotWithShape="0">
                    <a:prstClr val="black">
                      <a:alpha val="40000"/>
                    </a:prstClr>
                  </a:outerShdw>
                </a:effectLst>
                <a:cs typeface="Times New Roman" panose="02020603050405020304" pitchFamily="18" charset="0"/>
              </a:rPr>
              <a:t># Impairments</a:t>
            </a:r>
          </a:p>
          <a:p>
            <a:r>
              <a:rPr lang="en-US" sz="1600" dirty="0">
                <a:solidFill>
                  <a:schemeClr val="tx2">
                    <a:lumMod val="50000"/>
                  </a:schemeClr>
                </a:solidFill>
                <a:cs typeface="Times New Roman" panose="02020603050405020304" pitchFamily="18" charset="0"/>
              </a:rPr>
              <a:t>      ANRC 			 11/32  (34.38%)</a:t>
            </a:r>
          </a:p>
          <a:p>
            <a:r>
              <a:rPr lang="en-US" sz="1600" dirty="0">
                <a:solidFill>
                  <a:schemeClr val="tx2">
                    <a:lumMod val="50000"/>
                  </a:schemeClr>
                </a:solidFill>
                <a:cs typeface="Times New Roman" panose="02020603050405020304" pitchFamily="18" charset="0"/>
              </a:rPr>
              <a:t>ANRC &amp; ADEQ			 11/36 (30.56%)</a:t>
            </a:r>
          </a:p>
        </p:txBody>
      </p:sp>
    </p:spTree>
    <p:extLst>
      <p:ext uri="{BB962C8B-B14F-4D97-AF65-F5344CB8AC3E}">
        <p14:creationId xmlns:p14="http://schemas.microsoft.com/office/powerpoint/2010/main" val="28620895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Assessment Example Table. Water Quality Limited Waterbodies - Streams and Rivers (Category 5) - 303(d) List"/>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62000" y="1752600"/>
            <a:ext cx="7759554" cy="49547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Oval 3" descr=" "/>
          <p:cNvSpPr/>
          <p:nvPr/>
        </p:nvSpPr>
        <p:spPr>
          <a:xfrm>
            <a:off x="3657600" y="5370163"/>
            <a:ext cx="609600" cy="3048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
          <p:cNvSpPr txBox="1">
            <a:spLocks/>
          </p:cNvSpPr>
          <p:nvPr/>
        </p:nvSpPr>
        <p:spPr>
          <a:xfrm>
            <a:off x="457200" y="0"/>
            <a:ext cx="7620000" cy="1143000"/>
          </a:xfrm>
          <a:prstGeom prst="rect">
            <a:avLst/>
          </a:prstGeom>
        </p:spPr>
        <p:txBody>
          <a:bodyPr vert="horz" lIns="91440" tIns="45720" rIns="91440" bIns="45720" rtlCol="0" anchor="ctr">
            <a:noAutofit/>
          </a:bodyPr>
          <a:lst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a:lstStyle>
          <a:p>
            <a:pPr algn="ctr"/>
            <a:r>
              <a:rPr lang="en-US" b="1" dirty="0">
                <a:solidFill>
                  <a:schemeClr val="tx1"/>
                </a:solidFill>
              </a:rPr>
              <a:t>Assessment Example</a:t>
            </a:r>
          </a:p>
        </p:txBody>
      </p:sp>
      <p:sp>
        <p:nvSpPr>
          <p:cNvPr id="7" name="TextBox 6"/>
          <p:cNvSpPr txBox="1"/>
          <p:nvPr/>
        </p:nvSpPr>
        <p:spPr>
          <a:xfrm>
            <a:off x="234519" y="792162"/>
            <a:ext cx="8077200" cy="1077218"/>
          </a:xfrm>
          <a:prstGeom prst="rect">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square" rtlCol="0">
            <a:spAutoFit/>
          </a:bodyPr>
          <a:lstStyle/>
          <a:p>
            <a:pPr algn="ctr"/>
            <a:r>
              <a:rPr lang="en-US" sz="3200" dirty="0">
                <a:latin typeface="+mj-lt"/>
                <a:cs typeface="Times New Roman" pitchFamily="18" charset="0"/>
              </a:rPr>
              <a:t>ANRC &amp; ADEQ Data for West Fork Point Remove Creek </a:t>
            </a:r>
          </a:p>
        </p:txBody>
      </p:sp>
    </p:spTree>
    <p:extLst>
      <p:ext uri="{BB962C8B-B14F-4D97-AF65-F5344CB8AC3E}">
        <p14:creationId xmlns:p14="http://schemas.microsoft.com/office/powerpoint/2010/main" val="3798879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71475"/>
            <a:ext cx="8229600" cy="990600"/>
          </a:xfrm>
        </p:spPr>
        <p:txBody>
          <a:bodyPr/>
          <a:lstStyle/>
          <a:p>
            <a:r>
              <a:rPr lang="en-US" dirty="0"/>
              <a:t>The Stakeholder Process</a:t>
            </a:r>
          </a:p>
        </p:txBody>
      </p:sp>
      <p:pic>
        <p:nvPicPr>
          <p:cNvPr id="2050" name="Picture 2" descr="Drawing of people sitting around a conference table."/>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9588" t="7617" r="8484" b="8594"/>
          <a:stretch/>
        </p:blipFill>
        <p:spPr bwMode="auto">
          <a:xfrm>
            <a:off x="5334000" y="1371599"/>
            <a:ext cx="3546053" cy="32367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aphicFrame>
        <p:nvGraphicFramePr>
          <p:cNvPr id="4" name="Diagram 3" descr=" "/>
          <p:cNvGraphicFramePr/>
          <p:nvPr>
            <p:extLst>
              <p:ext uri="{D42A27DB-BD31-4B8C-83A1-F6EECF244321}">
                <p14:modId xmlns:p14="http://schemas.microsoft.com/office/powerpoint/2010/main" val="483856767"/>
              </p:ext>
            </p:extLst>
          </p:nvPr>
        </p:nvGraphicFramePr>
        <p:xfrm>
          <a:off x="0" y="1371600"/>
          <a:ext cx="7239000" cy="4876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Bent-Up Arrow 4" descr=" "/>
          <p:cNvSpPr/>
          <p:nvPr/>
        </p:nvSpPr>
        <p:spPr>
          <a:xfrm rot="5400000">
            <a:off x="828675" y="2895600"/>
            <a:ext cx="609600" cy="609600"/>
          </a:xfrm>
          <a:prstGeom prst="bentUpArrow">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sp>
        <p:nvSpPr>
          <p:cNvPr id="7" name="Bent-Up Arrow 6" descr=" "/>
          <p:cNvSpPr/>
          <p:nvPr/>
        </p:nvSpPr>
        <p:spPr>
          <a:xfrm rot="5400000">
            <a:off x="1981200" y="4067175"/>
            <a:ext cx="609600" cy="609600"/>
          </a:xfrm>
          <a:prstGeom prst="bentUpArrow">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sp>
        <p:nvSpPr>
          <p:cNvPr id="8" name="Bent-Up Arrow 7" descr=" "/>
          <p:cNvSpPr/>
          <p:nvPr/>
        </p:nvSpPr>
        <p:spPr>
          <a:xfrm rot="5400000">
            <a:off x="3124200" y="5210175"/>
            <a:ext cx="609600" cy="609600"/>
          </a:xfrm>
          <a:prstGeom prst="bentUpArrow">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836987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BFD36B9-C3DE-4DFA-9571-18FFCBC46923}"/>
              </a:ext>
            </a:extLst>
          </p:cNvPr>
          <p:cNvSpPr>
            <a:spLocks noGrp="1"/>
          </p:cNvSpPr>
          <p:nvPr>
            <p:ph type="title"/>
          </p:nvPr>
        </p:nvSpPr>
        <p:spPr/>
        <p:txBody>
          <a:bodyPr/>
          <a:lstStyle/>
          <a:p>
            <a:r>
              <a:rPr lang="en-US" dirty="0"/>
              <a:t>Revisions in current AM Draft</a:t>
            </a:r>
          </a:p>
        </p:txBody>
      </p:sp>
      <p:sp>
        <p:nvSpPr>
          <p:cNvPr id="5" name="Content Placeholder 4">
            <a:extLst>
              <a:ext uri="{FF2B5EF4-FFF2-40B4-BE49-F238E27FC236}">
                <a16:creationId xmlns:a16="http://schemas.microsoft.com/office/drawing/2014/main" id="{588A0E28-74AB-44F7-963B-3D221391685E}"/>
              </a:ext>
            </a:extLst>
          </p:cNvPr>
          <p:cNvSpPr>
            <a:spLocks noGrp="1"/>
          </p:cNvSpPr>
          <p:nvPr>
            <p:ph sz="quarter" idx="13"/>
          </p:nvPr>
        </p:nvSpPr>
        <p:spPr/>
        <p:txBody>
          <a:bodyPr/>
          <a:lstStyle/>
          <a:p>
            <a:r>
              <a:rPr lang="en-US" dirty="0"/>
              <a:t>Methodology for continuous DO, pH and temperature measurement</a:t>
            </a:r>
          </a:p>
          <a:p>
            <a:r>
              <a:rPr lang="en-US" dirty="0"/>
              <a:t>Use of binomial method to reduce the probability of error in decision making</a:t>
            </a:r>
          </a:p>
          <a:p>
            <a:r>
              <a:rPr lang="en-US" dirty="0"/>
              <a:t>Clarification of data quality expectations and others</a:t>
            </a:r>
          </a:p>
        </p:txBody>
      </p:sp>
    </p:spTree>
    <p:extLst>
      <p:ext uri="{BB962C8B-B14F-4D97-AF65-F5344CB8AC3E}">
        <p14:creationId xmlns:p14="http://schemas.microsoft.com/office/powerpoint/2010/main" val="21494120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Timeline for Revision</a:t>
            </a:r>
          </a:p>
        </p:txBody>
      </p:sp>
      <p:sp>
        <p:nvSpPr>
          <p:cNvPr id="3" name="Content Placeholder 2"/>
          <p:cNvSpPr>
            <a:spLocks noGrp="1"/>
          </p:cNvSpPr>
          <p:nvPr>
            <p:ph sz="quarter" idx="13"/>
          </p:nvPr>
        </p:nvSpPr>
        <p:spPr/>
        <p:txBody>
          <a:bodyPr>
            <a:normAutofit fontScale="85000" lnSpcReduction="20000"/>
          </a:bodyPr>
          <a:lstStyle/>
          <a:p>
            <a:r>
              <a:rPr lang="en-US" dirty="0">
                <a:solidFill>
                  <a:srgbClr val="7030A0"/>
                </a:solidFill>
              </a:rPr>
              <a:t>Public Listening Session 		Oct 11, 2016</a:t>
            </a:r>
          </a:p>
          <a:p>
            <a:r>
              <a:rPr lang="en-US" dirty="0">
                <a:solidFill>
                  <a:srgbClr val="7030A0"/>
                </a:solidFill>
              </a:rPr>
              <a:t>Input Period Closes			Oct 31, 2016</a:t>
            </a:r>
          </a:p>
          <a:p>
            <a:r>
              <a:rPr lang="en-US" dirty="0">
                <a:solidFill>
                  <a:srgbClr val="7030A0"/>
                </a:solidFill>
              </a:rPr>
              <a:t>Provide Summary of Input	Nov 2016</a:t>
            </a:r>
          </a:p>
          <a:p>
            <a:pPr marL="0" indent="0">
              <a:buNone/>
            </a:pPr>
            <a:endParaRPr lang="en-US" sz="1400" dirty="0">
              <a:solidFill>
                <a:srgbClr val="7030A0"/>
              </a:solidFill>
            </a:endParaRPr>
          </a:p>
          <a:p>
            <a:r>
              <a:rPr lang="en-US" dirty="0">
                <a:solidFill>
                  <a:schemeClr val="accent4">
                    <a:lumMod val="50000"/>
                  </a:schemeClr>
                </a:solidFill>
              </a:rPr>
              <a:t>Stakeholder Workgroup	</a:t>
            </a:r>
            <a:r>
              <a:rPr lang="en-US" sz="1800" dirty="0">
                <a:solidFill>
                  <a:schemeClr val="accent4">
                    <a:lumMod val="50000"/>
                  </a:schemeClr>
                </a:solidFill>
              </a:rPr>
              <a:t>	</a:t>
            </a:r>
            <a:r>
              <a:rPr lang="en-US" dirty="0">
                <a:solidFill>
                  <a:schemeClr val="accent4">
                    <a:lumMod val="50000"/>
                  </a:schemeClr>
                </a:solidFill>
              </a:rPr>
              <a:t>Dec-July 2017</a:t>
            </a:r>
          </a:p>
          <a:p>
            <a:r>
              <a:rPr lang="en-US" dirty="0">
                <a:solidFill>
                  <a:schemeClr val="accent4">
                    <a:lumMod val="50000"/>
                  </a:schemeClr>
                </a:solidFill>
              </a:rPr>
              <a:t>Provide Summary of Input	July 2017</a:t>
            </a:r>
          </a:p>
          <a:p>
            <a:endParaRPr lang="en-US" sz="1400" dirty="0">
              <a:solidFill>
                <a:srgbClr val="0000FF"/>
              </a:solidFill>
            </a:endParaRPr>
          </a:p>
          <a:p>
            <a:r>
              <a:rPr lang="en-US" dirty="0">
                <a:solidFill>
                  <a:srgbClr val="0000FF"/>
                </a:solidFill>
              </a:rPr>
              <a:t>Public Notice				2017</a:t>
            </a:r>
          </a:p>
          <a:p>
            <a:r>
              <a:rPr lang="en-US" dirty="0">
                <a:solidFill>
                  <a:srgbClr val="0000FF"/>
                </a:solidFill>
              </a:rPr>
              <a:t>Response to Comments		2017</a:t>
            </a:r>
          </a:p>
          <a:p>
            <a:r>
              <a:rPr lang="en-US" dirty="0">
                <a:solidFill>
                  <a:srgbClr val="0000FF"/>
                </a:solidFill>
              </a:rPr>
              <a:t>Finalize Methodology		2017</a:t>
            </a:r>
          </a:p>
          <a:p>
            <a:endParaRPr lang="en-US" dirty="0"/>
          </a:p>
        </p:txBody>
      </p:sp>
    </p:spTree>
    <p:extLst>
      <p:ext uri="{BB962C8B-B14F-4D97-AF65-F5344CB8AC3E}">
        <p14:creationId xmlns:p14="http://schemas.microsoft.com/office/powerpoint/2010/main" val="34408175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p:cNvGraphicFramePr>
            <a:graphicFrameLocks noGrp="1" noChangeAspect="1"/>
          </p:cNvGraphicFramePr>
          <p:nvPr>
            <p:extLst/>
          </p:nvPr>
        </p:nvGraphicFramePr>
        <p:xfrm>
          <a:off x="152400" y="1447800"/>
          <a:ext cx="8694737" cy="4800600"/>
        </p:xfrm>
        <a:graphic>
          <a:graphicData uri="http://schemas.openxmlformats.org/presentationml/2006/ole">
            <mc:AlternateContent xmlns:mc="http://schemas.openxmlformats.org/markup-compatibility/2006">
              <mc:Choice xmlns:v="urn:schemas-microsoft-com:vml" Requires="v">
                <p:oleObj spid="_x0000_s1059" name="Chart" r:id="rId3" imgW="7515163" imgH="4153018" progId="MSGraph.Chart.8">
                  <p:embed followColorScheme="full"/>
                </p:oleObj>
              </mc:Choice>
              <mc:Fallback>
                <p:oleObj name="Chart" r:id="rId3" imgW="7515163" imgH="4153018" progId="MSGraph.Chart.8">
                  <p:embed followColorScheme="full"/>
                  <p:pic>
                    <p:nvPicPr>
                      <p:cNvPr id="4" name="Object 3"/>
                      <p:cNvPicPr>
                        <a:picLocks noGrp="1" noChangeAspect="1" noChangeArrowheads="1"/>
                      </p:cNvPicPr>
                      <p:nvPr/>
                    </p:nvPicPr>
                    <p:blipFill>
                      <a:blip r:embed="rId4"/>
                      <a:srcRect/>
                      <a:stretch>
                        <a:fillRect/>
                      </a:stretch>
                    </p:blipFill>
                    <p:spPr bwMode="auto">
                      <a:xfrm>
                        <a:off x="152400" y="1447800"/>
                        <a:ext cx="8694737"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 name="Title 1"/>
          <p:cNvSpPr>
            <a:spLocks noGrp="1"/>
          </p:cNvSpPr>
          <p:nvPr>
            <p:ph type="title"/>
          </p:nvPr>
        </p:nvSpPr>
        <p:spPr/>
        <p:txBody>
          <a:bodyPr/>
          <a:lstStyle/>
          <a:p>
            <a:r>
              <a:rPr lang="en-US" dirty="0">
                <a:solidFill>
                  <a:schemeClr val="tx1"/>
                </a:solidFill>
              </a:rPr>
              <a:t>2016 Miles Assessed</a:t>
            </a:r>
          </a:p>
        </p:txBody>
      </p:sp>
      <p:sp>
        <p:nvSpPr>
          <p:cNvPr id="3" name="Content Placeholder 2">
            <a:extLst>
              <a:ext uri="{FF2B5EF4-FFF2-40B4-BE49-F238E27FC236}">
                <a16:creationId xmlns:a16="http://schemas.microsoft.com/office/drawing/2014/main" id="{A4AC2A45-41D4-49CF-B250-93ECE022CE67}"/>
              </a:ext>
            </a:extLst>
          </p:cNvPr>
          <p:cNvSpPr>
            <a:spLocks noGrp="1"/>
          </p:cNvSpPr>
          <p:nvPr>
            <p:ph sz="quarter" idx="13"/>
          </p:nvPr>
        </p:nvSpPr>
        <p:spPr/>
        <p:txBody>
          <a:bodyPr/>
          <a:lstStyle/>
          <a:p>
            <a:endParaRPr lang="en-US" dirty="0"/>
          </a:p>
        </p:txBody>
      </p:sp>
    </p:spTree>
    <p:extLst>
      <p:ext uri="{BB962C8B-B14F-4D97-AF65-F5344CB8AC3E}">
        <p14:creationId xmlns:p14="http://schemas.microsoft.com/office/powerpoint/2010/main" val="27653546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ChangeArrowheads="1"/>
          </p:cNvSpPr>
          <p:nvPr>
            <p:ph type="title"/>
          </p:nvPr>
        </p:nvSpPr>
        <p:spPr/>
        <p:txBody>
          <a:bodyPr>
            <a:normAutofit fontScale="90000"/>
          </a:bodyPr>
          <a:lstStyle/>
          <a:p>
            <a:pPr eaLnBrk="1" hangingPunct="1">
              <a:defRPr/>
            </a:pPr>
            <a:r>
              <a:rPr lang="en-US" sz="3600" dirty="0">
                <a:solidFill>
                  <a:schemeClr val="tx1"/>
                </a:solidFill>
                <a:effectLst/>
              </a:rPr>
              <a:t>2016 Designated Use Support &amp; </a:t>
            </a:r>
            <a:br>
              <a:rPr lang="en-US" sz="3600" dirty="0">
                <a:solidFill>
                  <a:schemeClr val="tx1"/>
                </a:solidFill>
                <a:effectLst/>
              </a:rPr>
            </a:br>
            <a:r>
              <a:rPr lang="en-US" sz="3600" dirty="0">
                <a:solidFill>
                  <a:schemeClr val="tx1"/>
                </a:solidFill>
                <a:effectLst/>
              </a:rPr>
              <a:t>Water Quality Standards Attainment</a:t>
            </a:r>
          </a:p>
        </p:txBody>
      </p:sp>
      <p:graphicFrame>
        <p:nvGraphicFramePr>
          <p:cNvPr id="23555" name="Object 3"/>
          <p:cNvGraphicFramePr>
            <a:graphicFrameLocks noGrp="1" noChangeAspect="1"/>
          </p:cNvGraphicFramePr>
          <p:nvPr>
            <p:ph sz="quarter" idx="13"/>
            <p:extLst/>
          </p:nvPr>
        </p:nvGraphicFramePr>
        <p:xfrm>
          <a:off x="1007618" y="1600200"/>
          <a:ext cx="7204963" cy="3981450"/>
        </p:xfrm>
        <a:graphic>
          <a:graphicData uri="http://schemas.openxmlformats.org/presentationml/2006/ole">
            <mc:AlternateContent xmlns:mc="http://schemas.openxmlformats.org/markup-compatibility/2006">
              <mc:Choice xmlns:v="urn:schemas-microsoft-com:vml" Requires="v">
                <p:oleObj spid="_x0000_s2083" name="Chart" r:id="rId3" imgW="7515163" imgH="4153018" progId="MSGraph.Chart.8">
                  <p:embed followColorScheme="full"/>
                </p:oleObj>
              </mc:Choice>
              <mc:Fallback>
                <p:oleObj name="Chart" r:id="rId3" imgW="7515163" imgH="4153018" progId="MSGraph.Chart.8">
                  <p:embed followColorScheme="full"/>
                  <p:pic>
                    <p:nvPicPr>
                      <p:cNvPr id="23555" name="Object 3"/>
                      <p:cNvPicPr>
                        <a:picLocks noChangeAspect="1" noChangeArrowheads="1"/>
                      </p:cNvPicPr>
                      <p:nvPr/>
                    </p:nvPicPr>
                    <p:blipFill>
                      <a:blip r:embed="rId4"/>
                      <a:srcRect/>
                      <a:stretch>
                        <a:fillRect/>
                      </a:stretch>
                    </p:blipFill>
                    <p:spPr bwMode="auto">
                      <a:xfrm>
                        <a:off x="1007618" y="1600200"/>
                        <a:ext cx="7204963" cy="3981450"/>
                      </a:xfrm>
                      <a:prstGeom prst="rect">
                        <a:avLst/>
                      </a:prstGeom>
                      <a:noFill/>
                      <a:ln>
                        <a:noFill/>
                      </a:ln>
                      <a:extLst/>
                    </p:spPr>
                  </p:pic>
                </p:oleObj>
              </mc:Fallback>
            </mc:AlternateContent>
          </a:graphicData>
        </a:graphic>
      </p:graphicFrame>
    </p:spTree>
    <p:extLst>
      <p:ext uri="{BB962C8B-B14F-4D97-AF65-F5344CB8AC3E}">
        <p14:creationId xmlns:p14="http://schemas.microsoft.com/office/powerpoint/2010/main" val="3385532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p:txBody>
          <a:bodyPr/>
          <a:lstStyle/>
          <a:p>
            <a:pPr eaLnBrk="1" hangingPunct="1">
              <a:defRPr/>
            </a:pPr>
            <a:r>
              <a:rPr lang="en-US" dirty="0">
                <a:solidFill>
                  <a:schemeClr val="tx1"/>
                </a:solidFill>
                <a:effectLst/>
              </a:rPr>
              <a:t>New Listings for 2016</a:t>
            </a:r>
          </a:p>
        </p:txBody>
      </p:sp>
      <p:sp>
        <p:nvSpPr>
          <p:cNvPr id="164867" name="Rectangle 3"/>
          <p:cNvSpPr>
            <a:spLocks noGrp="1" noChangeArrowheads="1"/>
          </p:cNvSpPr>
          <p:nvPr>
            <p:ph sz="quarter" idx="13"/>
          </p:nvPr>
        </p:nvSpPr>
        <p:spPr/>
        <p:txBody>
          <a:bodyPr/>
          <a:lstStyle/>
          <a:p>
            <a:pPr marL="0" indent="0" eaLnBrk="1" hangingPunct="1">
              <a:buNone/>
              <a:defRPr/>
            </a:pPr>
            <a:r>
              <a:rPr lang="en-US" sz="2800" dirty="0">
                <a:solidFill>
                  <a:schemeClr val="tx1"/>
                </a:solidFill>
                <a:effectLst/>
              </a:rPr>
              <a:t>72 Pollutant Pairs</a:t>
            </a:r>
          </a:p>
          <a:p>
            <a:pPr lvl="1" eaLnBrk="1" hangingPunct="1">
              <a:defRPr/>
            </a:pPr>
            <a:r>
              <a:rPr lang="en-US" sz="2400" dirty="0">
                <a:effectLst/>
              </a:rPr>
              <a:t>Minerals - Cl, SO</a:t>
            </a:r>
            <a:r>
              <a:rPr lang="en-US" sz="2400" baseline="-25000" dirty="0">
                <a:effectLst/>
              </a:rPr>
              <a:t>4</a:t>
            </a:r>
            <a:r>
              <a:rPr lang="en-US" sz="2400" dirty="0">
                <a:effectLst/>
              </a:rPr>
              <a:t>, TDS (19)</a:t>
            </a:r>
          </a:p>
          <a:p>
            <a:pPr lvl="1" eaLnBrk="1" hangingPunct="1">
              <a:defRPr/>
            </a:pPr>
            <a:r>
              <a:rPr lang="en-US" sz="2400" dirty="0">
                <a:effectLst/>
              </a:rPr>
              <a:t>Turbidity (3)</a:t>
            </a:r>
          </a:p>
          <a:p>
            <a:pPr lvl="1" eaLnBrk="1" hangingPunct="1">
              <a:defRPr/>
            </a:pPr>
            <a:r>
              <a:rPr lang="en-US" sz="2400" dirty="0">
                <a:effectLst/>
              </a:rPr>
              <a:t>Dissolved Oxygen (26)</a:t>
            </a:r>
          </a:p>
          <a:p>
            <a:pPr lvl="1" eaLnBrk="1" hangingPunct="1">
              <a:defRPr/>
            </a:pPr>
            <a:r>
              <a:rPr lang="en-US" sz="2400" dirty="0">
                <a:effectLst/>
              </a:rPr>
              <a:t>Metals - Cu, </a:t>
            </a:r>
            <a:r>
              <a:rPr lang="en-US" sz="2400" dirty="0" err="1">
                <a:effectLst/>
              </a:rPr>
              <a:t>Pb</a:t>
            </a:r>
            <a:r>
              <a:rPr lang="en-US" sz="2400" dirty="0">
                <a:effectLst/>
              </a:rPr>
              <a:t>, Zn, Se (13)</a:t>
            </a:r>
          </a:p>
          <a:p>
            <a:pPr lvl="1" eaLnBrk="1" hangingPunct="1">
              <a:defRPr/>
            </a:pPr>
            <a:r>
              <a:rPr lang="en-US" sz="2400" dirty="0">
                <a:effectLst/>
              </a:rPr>
              <a:t>Temperature (3)</a:t>
            </a:r>
          </a:p>
          <a:p>
            <a:pPr lvl="1" eaLnBrk="1" hangingPunct="1">
              <a:defRPr/>
            </a:pPr>
            <a:r>
              <a:rPr lang="en-US" sz="2400" dirty="0">
                <a:effectLst/>
              </a:rPr>
              <a:t>Pathogens (1)</a:t>
            </a:r>
          </a:p>
          <a:p>
            <a:pPr lvl="1" eaLnBrk="1" hangingPunct="1">
              <a:defRPr/>
            </a:pPr>
            <a:r>
              <a:rPr lang="en-US" sz="2400" dirty="0">
                <a:effectLst/>
              </a:rPr>
              <a:t>pH (</a:t>
            </a:r>
            <a:r>
              <a:rPr lang="en-US" dirty="0"/>
              <a:t>7)</a:t>
            </a:r>
            <a:endParaRPr lang="en-US" sz="2400" dirty="0">
              <a:effectLst/>
            </a:endParaRPr>
          </a:p>
          <a:p>
            <a:pPr lvl="1" eaLnBrk="1" hangingPunct="1">
              <a:defRPr/>
            </a:pPr>
            <a:endParaRPr lang="en-US" sz="2400" dirty="0">
              <a:effectLst/>
            </a:endParaRPr>
          </a:p>
        </p:txBody>
      </p:sp>
    </p:spTree>
    <p:extLst>
      <p:ext uri="{BB962C8B-B14F-4D97-AF65-F5344CB8AC3E}">
        <p14:creationId xmlns:p14="http://schemas.microsoft.com/office/powerpoint/2010/main" val="21684831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2"/>
          <p:cNvSpPr>
            <a:spLocks noGrp="1" noChangeArrowheads="1"/>
          </p:cNvSpPr>
          <p:nvPr>
            <p:ph type="title"/>
          </p:nvPr>
        </p:nvSpPr>
        <p:spPr/>
        <p:txBody>
          <a:bodyPr>
            <a:normAutofit/>
          </a:bodyPr>
          <a:lstStyle/>
          <a:p>
            <a:pPr eaLnBrk="1" hangingPunct="1">
              <a:defRPr/>
            </a:pPr>
            <a:r>
              <a:rPr lang="en-US" dirty="0">
                <a:solidFill>
                  <a:schemeClr val="tx1"/>
                </a:solidFill>
                <a:effectLst/>
              </a:rPr>
              <a:t>De-Listings for 2016</a:t>
            </a:r>
          </a:p>
        </p:txBody>
      </p:sp>
      <p:sp>
        <p:nvSpPr>
          <p:cNvPr id="161795" name="Rectangle 3"/>
          <p:cNvSpPr>
            <a:spLocks noGrp="1" noChangeArrowheads="1"/>
          </p:cNvSpPr>
          <p:nvPr>
            <p:ph sz="quarter" idx="13"/>
          </p:nvPr>
        </p:nvSpPr>
        <p:spPr/>
        <p:txBody>
          <a:bodyPr>
            <a:normAutofit/>
          </a:bodyPr>
          <a:lstStyle/>
          <a:p>
            <a:pPr marL="0" indent="0" eaLnBrk="1" hangingPunct="1">
              <a:buNone/>
              <a:defRPr/>
            </a:pPr>
            <a:r>
              <a:rPr lang="en-US" sz="2800" dirty="0">
                <a:solidFill>
                  <a:schemeClr val="tx1"/>
                </a:solidFill>
                <a:effectLst/>
              </a:rPr>
              <a:t>98 Pollutant Pairs</a:t>
            </a:r>
          </a:p>
          <a:p>
            <a:pPr lvl="1" eaLnBrk="1" hangingPunct="1">
              <a:defRPr/>
            </a:pPr>
            <a:r>
              <a:rPr lang="en-US" sz="2400" dirty="0">
                <a:effectLst/>
              </a:rPr>
              <a:t>Minerals - Cl, SO</a:t>
            </a:r>
            <a:r>
              <a:rPr lang="en-US" sz="2400" baseline="-25000" dirty="0">
                <a:effectLst/>
              </a:rPr>
              <a:t>4</a:t>
            </a:r>
            <a:r>
              <a:rPr lang="en-US" sz="2400" dirty="0">
                <a:effectLst/>
              </a:rPr>
              <a:t>, TDS (31)</a:t>
            </a:r>
          </a:p>
          <a:p>
            <a:pPr lvl="1" eaLnBrk="1" hangingPunct="1">
              <a:defRPr/>
            </a:pPr>
            <a:r>
              <a:rPr lang="en-US" sz="2400" dirty="0">
                <a:effectLst/>
              </a:rPr>
              <a:t>Metals - Cu, </a:t>
            </a:r>
            <a:r>
              <a:rPr lang="en-US" sz="2400" dirty="0" err="1">
                <a:effectLst/>
              </a:rPr>
              <a:t>Pb</a:t>
            </a:r>
            <a:r>
              <a:rPr lang="en-US" sz="2400" dirty="0">
                <a:effectLst/>
              </a:rPr>
              <a:t>, Zn (27) </a:t>
            </a:r>
          </a:p>
          <a:p>
            <a:pPr lvl="1" eaLnBrk="1" hangingPunct="1">
              <a:defRPr/>
            </a:pPr>
            <a:r>
              <a:rPr lang="en-US" sz="2400" dirty="0">
                <a:effectLst/>
              </a:rPr>
              <a:t>Turbidity (20)</a:t>
            </a:r>
          </a:p>
          <a:p>
            <a:pPr lvl="1" eaLnBrk="1" hangingPunct="1">
              <a:defRPr/>
            </a:pPr>
            <a:r>
              <a:rPr lang="en-US" sz="2400" dirty="0">
                <a:effectLst/>
              </a:rPr>
              <a:t>pH (8)</a:t>
            </a:r>
          </a:p>
          <a:p>
            <a:pPr lvl="1" eaLnBrk="1" hangingPunct="1">
              <a:defRPr/>
            </a:pPr>
            <a:r>
              <a:rPr lang="en-US" sz="2400" dirty="0">
                <a:effectLst/>
              </a:rPr>
              <a:t>Dissolved Oxygen (4)</a:t>
            </a:r>
          </a:p>
          <a:p>
            <a:pPr lvl="1" eaLnBrk="1" hangingPunct="1">
              <a:defRPr/>
            </a:pPr>
            <a:r>
              <a:rPr lang="en-US" sz="2400" dirty="0">
                <a:effectLst/>
              </a:rPr>
              <a:t>Temperature (8)</a:t>
            </a:r>
          </a:p>
          <a:p>
            <a:pPr lvl="1" eaLnBrk="1" hangingPunct="1">
              <a:defRPr/>
            </a:pPr>
            <a:r>
              <a:rPr lang="en-US" sz="2400" dirty="0">
                <a:effectLst/>
              </a:rPr>
              <a:t>Pathogens (0)</a:t>
            </a:r>
          </a:p>
          <a:p>
            <a:pPr lvl="1" eaLnBrk="1" hangingPunct="1">
              <a:defRPr/>
            </a:pPr>
            <a:endParaRPr lang="en-US" sz="2400" dirty="0">
              <a:effectLst/>
            </a:endParaRPr>
          </a:p>
          <a:p>
            <a:pPr marL="457200" lvl="1" indent="0" eaLnBrk="1" hangingPunct="1">
              <a:buFont typeface="Wingdings" pitchFamily="2" charset="2"/>
              <a:buNone/>
              <a:defRPr/>
            </a:pPr>
            <a:endParaRPr lang="en-US" dirty="0">
              <a:effectLst/>
            </a:endParaRPr>
          </a:p>
          <a:p>
            <a:pPr eaLnBrk="1" hangingPunct="1">
              <a:defRPr/>
            </a:pPr>
            <a:endParaRPr lang="en-US" dirty="0">
              <a:effectLst/>
            </a:endParaRPr>
          </a:p>
        </p:txBody>
      </p:sp>
    </p:spTree>
    <p:extLst>
      <p:ext uri="{BB962C8B-B14F-4D97-AF65-F5344CB8AC3E}">
        <p14:creationId xmlns:p14="http://schemas.microsoft.com/office/powerpoint/2010/main" val="33785851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dirty="0">
                <a:solidFill>
                  <a:schemeClr val="tx1"/>
                </a:solidFill>
              </a:rPr>
              <a:t>Deferred Action-Streams</a:t>
            </a:r>
          </a:p>
        </p:txBody>
      </p:sp>
      <p:sp>
        <p:nvSpPr>
          <p:cNvPr id="3" name="Content Placeholder 2"/>
          <p:cNvSpPr>
            <a:spLocks noGrp="1"/>
          </p:cNvSpPr>
          <p:nvPr>
            <p:ph sz="half" idx="1"/>
          </p:nvPr>
        </p:nvSpPr>
        <p:spPr>
          <a:xfrm>
            <a:off x="457200" y="990600"/>
            <a:ext cx="4038600" cy="5638800"/>
          </a:xfrm>
        </p:spPr>
        <p:txBody>
          <a:bodyPr>
            <a:normAutofit/>
          </a:bodyPr>
          <a:lstStyle/>
          <a:p>
            <a:r>
              <a:rPr lang="en-US" sz="2400" dirty="0"/>
              <a:t>Bayou Bartholomew</a:t>
            </a:r>
          </a:p>
          <a:p>
            <a:r>
              <a:rPr lang="en-US" sz="2400" dirty="0"/>
              <a:t>Bayou </a:t>
            </a:r>
            <a:r>
              <a:rPr lang="en-US" sz="2400" dirty="0" err="1"/>
              <a:t>DesArc</a:t>
            </a:r>
            <a:endParaRPr lang="en-US" sz="2400" dirty="0"/>
          </a:p>
          <a:p>
            <a:r>
              <a:rPr lang="en-US" sz="2400" dirty="0"/>
              <a:t>Bayou </a:t>
            </a:r>
            <a:r>
              <a:rPr lang="en-US" sz="2400" dirty="0" err="1"/>
              <a:t>Deview</a:t>
            </a:r>
            <a:endParaRPr lang="en-US" sz="2400" dirty="0"/>
          </a:p>
          <a:p>
            <a:r>
              <a:rPr lang="en-US" sz="2400" dirty="0"/>
              <a:t>Cache River</a:t>
            </a:r>
          </a:p>
          <a:p>
            <a:r>
              <a:rPr lang="en-US" sz="2400" dirty="0" err="1"/>
              <a:t>Cossatot</a:t>
            </a:r>
            <a:r>
              <a:rPr lang="en-US" sz="2400" dirty="0"/>
              <a:t> River</a:t>
            </a:r>
          </a:p>
          <a:p>
            <a:r>
              <a:rPr lang="en-US" sz="2400" dirty="0"/>
              <a:t>Cypress Creek</a:t>
            </a:r>
          </a:p>
          <a:p>
            <a:r>
              <a:rPr lang="en-US" sz="2400" dirty="0"/>
              <a:t>Huckleberry Creek</a:t>
            </a:r>
          </a:p>
          <a:p>
            <a:r>
              <a:rPr lang="en-US" sz="2400" dirty="0"/>
              <a:t>Hurricane Creek</a:t>
            </a:r>
          </a:p>
          <a:p>
            <a:r>
              <a:rPr lang="en-US" sz="2400" dirty="0"/>
              <a:t>S. Fork Little Red</a:t>
            </a:r>
          </a:p>
          <a:p>
            <a:r>
              <a:rPr lang="en-US" sz="2400" dirty="0"/>
              <a:t>Maumelle River </a:t>
            </a:r>
          </a:p>
          <a:p>
            <a:r>
              <a:rPr lang="en-US" sz="2400" dirty="0"/>
              <a:t>Ouachita River</a:t>
            </a:r>
          </a:p>
          <a:p>
            <a:endParaRPr lang="en-US" sz="2000" dirty="0"/>
          </a:p>
          <a:p>
            <a:endParaRPr lang="en-US" dirty="0"/>
          </a:p>
          <a:p>
            <a:pPr marL="0" indent="0">
              <a:buNone/>
            </a:pPr>
            <a:endParaRPr lang="en-US" dirty="0"/>
          </a:p>
        </p:txBody>
      </p:sp>
      <p:sp>
        <p:nvSpPr>
          <p:cNvPr id="4" name="Content Placeholder 3"/>
          <p:cNvSpPr>
            <a:spLocks noGrp="1"/>
          </p:cNvSpPr>
          <p:nvPr>
            <p:ph sz="half" idx="2"/>
          </p:nvPr>
        </p:nvSpPr>
        <p:spPr>
          <a:xfrm>
            <a:off x="4648200" y="1066800"/>
            <a:ext cx="4191000" cy="5334000"/>
          </a:xfrm>
        </p:spPr>
        <p:txBody>
          <a:bodyPr>
            <a:normAutofit/>
          </a:bodyPr>
          <a:lstStyle/>
          <a:p>
            <a:r>
              <a:rPr lang="en-US" sz="2400" dirty="0"/>
              <a:t>White River</a:t>
            </a:r>
          </a:p>
          <a:p>
            <a:r>
              <a:rPr lang="en-US" sz="2400" dirty="0"/>
              <a:t>White Oak Bayou</a:t>
            </a:r>
          </a:p>
          <a:p>
            <a:r>
              <a:rPr lang="en-US" sz="2400" dirty="0"/>
              <a:t>W. Pt. Remove</a:t>
            </a:r>
          </a:p>
          <a:p>
            <a:r>
              <a:rPr lang="en-US" sz="2400" dirty="0"/>
              <a:t>W. Fork White</a:t>
            </a:r>
          </a:p>
          <a:p>
            <a:r>
              <a:rPr lang="en-US" sz="2400" dirty="0"/>
              <a:t>Unnamed </a:t>
            </a:r>
            <a:r>
              <a:rPr lang="en-US" sz="2400" dirty="0" err="1"/>
              <a:t>Tribs</a:t>
            </a:r>
            <a:r>
              <a:rPr lang="en-US" sz="2400" dirty="0"/>
              <a:t>.</a:t>
            </a:r>
          </a:p>
          <a:p>
            <a:r>
              <a:rPr lang="en-US" sz="2400" dirty="0"/>
              <a:t>Spring River</a:t>
            </a:r>
          </a:p>
          <a:p>
            <a:r>
              <a:rPr lang="en-US" sz="2400" dirty="0"/>
              <a:t>S. Fork Spring</a:t>
            </a:r>
          </a:p>
          <a:p>
            <a:r>
              <a:rPr lang="en-US" sz="2400" dirty="0"/>
              <a:t>Saline River</a:t>
            </a:r>
          </a:p>
          <a:p>
            <a:r>
              <a:rPr lang="en-US" sz="2400" dirty="0"/>
              <a:t>Red River</a:t>
            </a:r>
          </a:p>
          <a:p>
            <a:r>
              <a:rPr lang="en-US" sz="2400" dirty="0"/>
              <a:t>North &amp; Middle Saline</a:t>
            </a:r>
          </a:p>
          <a:p>
            <a:r>
              <a:rPr lang="en-US" sz="2400" dirty="0" err="1"/>
              <a:t>Yount</a:t>
            </a:r>
            <a:r>
              <a:rPr lang="en-US" sz="2400" dirty="0"/>
              <a:t> Creek</a:t>
            </a:r>
          </a:p>
        </p:txBody>
      </p:sp>
    </p:spTree>
    <p:extLst>
      <p:ext uri="{BB962C8B-B14F-4D97-AF65-F5344CB8AC3E}">
        <p14:creationId xmlns:p14="http://schemas.microsoft.com/office/powerpoint/2010/main" val="17865055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solidFill>
                  <a:schemeClr val="tx1"/>
                </a:solidFill>
              </a:rPr>
              <a:t>Deferred Action - Lakes</a:t>
            </a:r>
          </a:p>
        </p:txBody>
      </p:sp>
      <p:sp>
        <p:nvSpPr>
          <p:cNvPr id="5" name="Content Placeholder 4"/>
          <p:cNvSpPr>
            <a:spLocks noGrp="1"/>
          </p:cNvSpPr>
          <p:nvPr>
            <p:ph sz="half" idx="1"/>
          </p:nvPr>
        </p:nvSpPr>
        <p:spPr>
          <a:xfrm>
            <a:off x="457200" y="1905000"/>
            <a:ext cx="4038600" cy="4221163"/>
          </a:xfrm>
        </p:spPr>
        <p:txBody>
          <a:bodyPr/>
          <a:lstStyle/>
          <a:p>
            <a:r>
              <a:rPr lang="en-US" dirty="0" err="1"/>
              <a:t>Dierks</a:t>
            </a:r>
            <a:r>
              <a:rPr lang="en-US" dirty="0"/>
              <a:t> Lake</a:t>
            </a:r>
          </a:p>
          <a:p>
            <a:r>
              <a:rPr lang="en-US" dirty="0"/>
              <a:t>Gilham Lake </a:t>
            </a:r>
          </a:p>
          <a:p>
            <a:r>
              <a:rPr lang="en-US" dirty="0"/>
              <a:t>Lake </a:t>
            </a:r>
            <a:r>
              <a:rPr lang="en-US" dirty="0" err="1"/>
              <a:t>Austelle</a:t>
            </a:r>
            <a:endParaRPr lang="en-US" dirty="0"/>
          </a:p>
          <a:p>
            <a:r>
              <a:rPr lang="en-US" dirty="0"/>
              <a:t>Lake Catherine</a:t>
            </a:r>
          </a:p>
          <a:p>
            <a:endParaRPr lang="en-US" dirty="0"/>
          </a:p>
          <a:p>
            <a:endParaRPr lang="en-US" dirty="0"/>
          </a:p>
        </p:txBody>
      </p:sp>
      <p:sp>
        <p:nvSpPr>
          <p:cNvPr id="6" name="Content Placeholder 5"/>
          <p:cNvSpPr>
            <a:spLocks noGrp="1"/>
          </p:cNvSpPr>
          <p:nvPr>
            <p:ph sz="half" idx="2"/>
          </p:nvPr>
        </p:nvSpPr>
        <p:spPr>
          <a:xfrm>
            <a:off x="4648200" y="1905000"/>
            <a:ext cx="4038600" cy="4221163"/>
          </a:xfrm>
        </p:spPr>
        <p:txBody>
          <a:bodyPr/>
          <a:lstStyle/>
          <a:p>
            <a:r>
              <a:rPr lang="en-US" dirty="0"/>
              <a:t>Poinsett Lake</a:t>
            </a:r>
          </a:p>
          <a:p>
            <a:r>
              <a:rPr lang="en-US" dirty="0"/>
              <a:t>Lake Cox Creek</a:t>
            </a:r>
          </a:p>
          <a:p>
            <a:r>
              <a:rPr lang="en-US" dirty="0"/>
              <a:t>Lake </a:t>
            </a:r>
            <a:r>
              <a:rPr lang="en-US" dirty="0" err="1"/>
              <a:t>DeQueen</a:t>
            </a:r>
            <a:endParaRPr lang="en-US" dirty="0"/>
          </a:p>
          <a:p>
            <a:r>
              <a:rPr lang="en-US" dirty="0"/>
              <a:t>Lake Ouachita</a:t>
            </a:r>
          </a:p>
          <a:p>
            <a:endParaRPr lang="en-US" dirty="0"/>
          </a:p>
        </p:txBody>
      </p:sp>
    </p:spTree>
    <p:extLst>
      <p:ext uri="{BB962C8B-B14F-4D97-AF65-F5344CB8AC3E}">
        <p14:creationId xmlns:p14="http://schemas.microsoft.com/office/powerpoint/2010/main" val="8773889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Public Participation Opportunities</a:t>
            </a:r>
          </a:p>
        </p:txBody>
      </p:sp>
      <p:sp>
        <p:nvSpPr>
          <p:cNvPr id="3" name="Content Placeholder 2"/>
          <p:cNvSpPr>
            <a:spLocks noGrp="1"/>
          </p:cNvSpPr>
          <p:nvPr>
            <p:ph sz="quarter" idx="13"/>
          </p:nvPr>
        </p:nvSpPr>
        <p:spPr/>
        <p:txBody>
          <a:bodyPr>
            <a:normAutofit lnSpcReduction="10000"/>
          </a:bodyPr>
          <a:lstStyle/>
          <a:p>
            <a:r>
              <a:rPr lang="en-US" dirty="0"/>
              <a:t>2018 Assessment Methodology</a:t>
            </a:r>
          </a:p>
          <a:p>
            <a:pPr lvl="1"/>
            <a:r>
              <a:rPr lang="en-US" dirty="0"/>
              <a:t>Comment on Final Draft</a:t>
            </a:r>
          </a:p>
          <a:p>
            <a:pPr lvl="1"/>
            <a:endParaRPr lang="en-US" dirty="0"/>
          </a:p>
          <a:p>
            <a:r>
              <a:rPr lang="en-US" dirty="0"/>
              <a:t>Regulation No. 2 Triennial Review</a:t>
            </a:r>
          </a:p>
          <a:p>
            <a:pPr lvl="1"/>
            <a:r>
              <a:rPr lang="en-US" dirty="0"/>
              <a:t>Stakeholder Group to begin in 2017</a:t>
            </a:r>
          </a:p>
          <a:p>
            <a:pPr marL="457200" lvl="1" indent="0">
              <a:buNone/>
            </a:pPr>
            <a:endParaRPr lang="en-US" dirty="0"/>
          </a:p>
          <a:p>
            <a:r>
              <a:rPr lang="en-US" dirty="0"/>
              <a:t>Continuous Planning Process</a:t>
            </a:r>
          </a:p>
          <a:p>
            <a:pPr lvl="1"/>
            <a:r>
              <a:rPr lang="en-US" dirty="0"/>
              <a:t>Stakeholder Group to begin in 2018</a:t>
            </a:r>
          </a:p>
        </p:txBody>
      </p:sp>
    </p:spTree>
    <p:extLst>
      <p:ext uri="{BB962C8B-B14F-4D97-AF65-F5344CB8AC3E}">
        <p14:creationId xmlns:p14="http://schemas.microsoft.com/office/powerpoint/2010/main" val="2420195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solidFill>
                  <a:schemeClr val="tx1"/>
                </a:solidFill>
                <a:latin typeface="+mn-lt"/>
              </a:rPr>
              <a:t>Water Quality Criteria </a:t>
            </a:r>
          </a:p>
        </p:txBody>
      </p:sp>
      <p:sp>
        <p:nvSpPr>
          <p:cNvPr id="3" name="Content Placeholder 2"/>
          <p:cNvSpPr>
            <a:spLocks noGrp="1"/>
          </p:cNvSpPr>
          <p:nvPr>
            <p:ph sz="quarter" idx="13"/>
          </p:nvPr>
        </p:nvSpPr>
        <p:spPr/>
        <p:txBody>
          <a:bodyPr>
            <a:normAutofit fontScale="32500" lnSpcReduction="20000"/>
          </a:bodyPr>
          <a:lstStyle/>
          <a:p>
            <a:r>
              <a:rPr lang="en-US" sz="4900" dirty="0">
                <a:solidFill>
                  <a:schemeClr val="accent3">
                    <a:lumMod val="60000"/>
                    <a:lumOff val="40000"/>
                  </a:schemeClr>
                </a:solidFill>
                <a:latin typeface="+mj-lt"/>
                <a:cs typeface="Times New Roman" pitchFamily="18" charset="0"/>
              </a:rPr>
              <a:t>ADEQ solicits water quality data from state and federal agencies, universities, and other entities. </a:t>
            </a:r>
          </a:p>
          <a:p>
            <a:pPr lvl="1"/>
            <a:r>
              <a:rPr lang="en-US" sz="4900" dirty="0">
                <a:latin typeface="+mj-lt"/>
                <a:cs typeface="Times New Roman" pitchFamily="18" charset="0"/>
              </a:rPr>
              <a:t>Data must meet or exceed ADEQ’s or USGS’ QA/QC protocols.</a:t>
            </a:r>
          </a:p>
          <a:p>
            <a:pPr marL="114300" indent="0">
              <a:buNone/>
            </a:pPr>
            <a:endParaRPr lang="en-US" sz="4900" dirty="0">
              <a:latin typeface="+mj-lt"/>
              <a:cs typeface="Times New Roman" pitchFamily="18" charset="0"/>
            </a:endParaRPr>
          </a:p>
          <a:p>
            <a:r>
              <a:rPr lang="en-US" sz="4900" dirty="0">
                <a:solidFill>
                  <a:schemeClr val="accent3">
                    <a:lumMod val="60000"/>
                    <a:lumOff val="40000"/>
                  </a:schemeClr>
                </a:solidFill>
                <a:latin typeface="+mj-lt"/>
                <a:cs typeface="Times New Roman" pitchFamily="18" charset="0"/>
              </a:rPr>
              <a:t>ADEQ assembles and evaluates all existing and readily available data. </a:t>
            </a:r>
          </a:p>
          <a:p>
            <a:pPr lvl="1"/>
            <a:r>
              <a:rPr lang="en-US" sz="4900" dirty="0">
                <a:latin typeface="+mj-lt"/>
                <a:cs typeface="Times New Roman" pitchFamily="18" charset="0"/>
              </a:rPr>
              <a:t>Data that does not meet QA/QC protocols will not be used to determine water quality standards attainment; however, these data may be used as a screening tool to determine whether additional monitoring is warranted.</a:t>
            </a:r>
          </a:p>
          <a:p>
            <a:pPr lvl="1"/>
            <a:endParaRPr lang="en-US" sz="4900" dirty="0">
              <a:latin typeface="+mj-lt"/>
              <a:cs typeface="Times New Roman" pitchFamily="18" charset="0"/>
            </a:endParaRPr>
          </a:p>
          <a:p>
            <a:r>
              <a:rPr lang="en-US" sz="4900" dirty="0">
                <a:solidFill>
                  <a:schemeClr val="accent3">
                    <a:lumMod val="60000"/>
                    <a:lumOff val="40000"/>
                  </a:schemeClr>
                </a:solidFill>
                <a:latin typeface="+mj-lt"/>
                <a:cs typeface="Times New Roman" pitchFamily="18" charset="0"/>
              </a:rPr>
              <a:t>Data sets containing &lt;10 data points will be used as a screening sample. </a:t>
            </a:r>
          </a:p>
          <a:p>
            <a:pPr lvl="1"/>
            <a:r>
              <a:rPr lang="en-US" sz="4900" dirty="0">
                <a:latin typeface="+mj-lt"/>
                <a:cs typeface="Times New Roman" pitchFamily="18" charset="0"/>
              </a:rPr>
              <a:t>Segments with  &lt;10 data points and 2 or more exceedances will warrant additional monitoring and may be placed in Category 3 for further investigation.</a:t>
            </a:r>
          </a:p>
          <a:p>
            <a:endParaRPr lang="en-US" sz="4900" dirty="0">
              <a:latin typeface="+mj-lt"/>
              <a:cs typeface="Times New Roman" pitchFamily="18" charset="0"/>
            </a:endParaRPr>
          </a:p>
          <a:p>
            <a:r>
              <a:rPr lang="en-US" sz="4900" dirty="0">
                <a:solidFill>
                  <a:schemeClr val="accent3">
                    <a:lumMod val="60000"/>
                    <a:lumOff val="40000"/>
                  </a:schemeClr>
                </a:solidFill>
                <a:latin typeface="+mj-lt"/>
                <a:cs typeface="Times New Roman" pitchFamily="18" charset="0"/>
              </a:rPr>
              <a:t>Samples sizes of 10 data points or greater will be used to make water quality standard attainment decisions; appropriate exceedance rates apply.</a:t>
            </a:r>
          </a:p>
          <a:p>
            <a:endParaRPr lang="en-US" sz="4500" dirty="0">
              <a:latin typeface="+mj-lt"/>
              <a:cs typeface="Times New Roman" pitchFamily="18" charset="0"/>
            </a:endParaRPr>
          </a:p>
          <a:p>
            <a:endParaRPr lang="en-US" sz="4500" dirty="0">
              <a:latin typeface="Times New Roman" pitchFamily="18" charset="0"/>
              <a:cs typeface="Times New Roman" pitchFamily="18" charset="0"/>
            </a:endParaRPr>
          </a:p>
          <a:p>
            <a:endParaRPr lang="en-US" sz="4500" dirty="0">
              <a:latin typeface="Times New Roman" pitchFamily="18" charset="0"/>
              <a:cs typeface="Times New Roman" pitchFamily="18" charset="0"/>
            </a:endParaRPr>
          </a:p>
          <a:p>
            <a:endParaRPr lang="en-US" dirty="0">
              <a:latin typeface="Times New Roman" pitchFamily="18" charset="0"/>
              <a:cs typeface="Times New Roman" pitchFamily="18" charset="0"/>
            </a:endParaRPr>
          </a:p>
          <a:p>
            <a:endParaRPr lang="en-US" sz="2400" dirty="0">
              <a:latin typeface="Times New Roman" pitchFamily="18" charset="0"/>
              <a:cs typeface="Times New Roman" pitchFamily="18" charset="0"/>
            </a:endParaRPr>
          </a:p>
        </p:txBody>
      </p:sp>
    </p:spTree>
    <p:extLst>
      <p:ext uri="{BB962C8B-B14F-4D97-AF65-F5344CB8AC3E}">
        <p14:creationId xmlns:p14="http://schemas.microsoft.com/office/powerpoint/2010/main" val="416300267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Water Quality Based Approach. Nucleus as W Q S. Around the nucleus are the many aspects of implementation. Conduct monitoring and assessment, identify impaired waters, develop T M D Ls, Implement T M D Ls, write permits, and last monitor results.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304799"/>
            <a:ext cx="8534400" cy="63122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7103896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a:noAutofit/>
          </a:bodyPr>
          <a:lstStyle/>
          <a:p>
            <a:pPr algn="ctr"/>
            <a:r>
              <a:rPr lang="en-US" sz="4200" dirty="0">
                <a:solidFill>
                  <a:schemeClr val="tx1"/>
                </a:solidFill>
                <a:latin typeface="+mn-lt"/>
                <a:cs typeface="Times New Roman" pitchFamily="18" charset="0"/>
              </a:rPr>
              <a:t>Water Quality Standards</a:t>
            </a:r>
            <a:endParaRPr lang="en-US" sz="4200" dirty="0">
              <a:solidFill>
                <a:schemeClr val="tx1"/>
              </a:solidFill>
              <a:latin typeface="+mn-lt"/>
            </a:endParaRPr>
          </a:p>
        </p:txBody>
      </p:sp>
      <p:sp>
        <p:nvSpPr>
          <p:cNvPr id="3" name="Content Placeholder 2"/>
          <p:cNvSpPr>
            <a:spLocks noGrp="1"/>
          </p:cNvSpPr>
          <p:nvPr>
            <p:ph sz="quarter" idx="13"/>
          </p:nvPr>
        </p:nvSpPr>
        <p:spPr>
          <a:xfrm>
            <a:off x="457200" y="1725414"/>
            <a:ext cx="8305800" cy="3856236"/>
          </a:xfr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p>
            <a:r>
              <a:rPr lang="en-US" sz="2400" dirty="0">
                <a:latin typeface="+mn-lt"/>
                <a:cs typeface="Times New Roman" pitchFamily="18" charset="0"/>
              </a:rPr>
              <a:t>In Arkansas, water quality standards were developed using data from least-disturbed streams within each of the State’s six (6) ecoregions </a:t>
            </a:r>
          </a:p>
          <a:p>
            <a:endParaRPr lang="en-US" sz="2400" dirty="0">
              <a:latin typeface="+mn-lt"/>
            </a:endParaRPr>
          </a:p>
          <a:p>
            <a:r>
              <a:rPr lang="en-US" sz="2400" dirty="0">
                <a:latin typeface="+mn-lt"/>
                <a:cs typeface="Times New Roman" pitchFamily="18" charset="0"/>
              </a:rPr>
              <a:t>The data used for standards development were collected during an intensive, statewide study of the physical, chemical, and biological characteristics of least-disturbed streams  (1983-1986)</a:t>
            </a:r>
          </a:p>
        </p:txBody>
      </p:sp>
      <p:sp>
        <p:nvSpPr>
          <p:cNvPr id="4" name="TextBox 3"/>
          <p:cNvSpPr txBox="1"/>
          <p:nvPr/>
        </p:nvSpPr>
        <p:spPr>
          <a:xfrm>
            <a:off x="571500" y="1109861"/>
            <a:ext cx="8077200" cy="615553"/>
          </a:xfrm>
          <a:prstGeom prst="rect">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square" rtlCol="0">
            <a:spAutoFit/>
          </a:bodyPr>
          <a:lstStyle/>
          <a:p>
            <a:pPr algn="ctr"/>
            <a:r>
              <a:rPr lang="en-US" sz="3400" dirty="0">
                <a:solidFill>
                  <a:schemeClr val="accent1"/>
                </a:solidFill>
                <a:latin typeface="+mj-lt"/>
                <a:cs typeface="Times New Roman" pitchFamily="18" charset="0"/>
              </a:rPr>
              <a:t>Ecoregion Based</a:t>
            </a:r>
          </a:p>
        </p:txBody>
      </p:sp>
      <p:pic>
        <p:nvPicPr>
          <p:cNvPr id="2050" name="Picture 2" descr="Outline of the state of Arkansa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15543" y="4810125"/>
            <a:ext cx="1712913" cy="1543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8734883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a:normAutofit/>
          </a:bodyPr>
          <a:lstStyle/>
          <a:p>
            <a:r>
              <a:rPr lang="en-US" sz="4600" dirty="0">
                <a:solidFill>
                  <a:schemeClr val="tx1"/>
                </a:solidFill>
                <a:latin typeface="+mj-lt"/>
                <a:cs typeface="Times New Roman" pitchFamily="18" charset="0"/>
              </a:rPr>
              <a:t>Water Quality Standards</a:t>
            </a:r>
          </a:p>
        </p:txBody>
      </p:sp>
      <p:sp>
        <p:nvSpPr>
          <p:cNvPr id="3" name="Content Placeholder 2"/>
          <p:cNvSpPr>
            <a:spLocks noGrp="1"/>
          </p:cNvSpPr>
          <p:nvPr>
            <p:ph sz="quarter" idx="13"/>
          </p:nvPr>
        </p:nvSpPr>
        <p:spPr>
          <a:xfrm>
            <a:off x="457200" y="1417638"/>
            <a:ext cx="8305800" cy="4164012"/>
          </a:xfr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p>
            <a:pPr marL="0" lvl="0" indent="0">
              <a:spcBef>
                <a:spcPts val="0"/>
              </a:spcBef>
              <a:buClrTx/>
              <a:buNone/>
            </a:pPr>
            <a:r>
              <a:rPr lang="en-US" sz="2400" dirty="0">
                <a:solidFill>
                  <a:schemeClr val="tx1"/>
                </a:solidFill>
                <a:latin typeface="+mn-lt"/>
                <a:cs typeface="Times New Roman" pitchFamily="18" charset="0"/>
              </a:rPr>
              <a:t>Biological and w</a:t>
            </a:r>
            <a:r>
              <a:rPr lang="en-US" sz="2400" dirty="0">
                <a:latin typeface="+mn-lt"/>
                <a:cs typeface="Times New Roman" pitchFamily="18" charset="0"/>
              </a:rPr>
              <a:t>ater quality standards include criteria designed to prevent impairment of w</a:t>
            </a:r>
            <a:r>
              <a:rPr lang="en-US" sz="2400" dirty="0">
                <a:solidFill>
                  <a:schemeClr val="tx1"/>
                </a:solidFill>
                <a:latin typeface="+mn-lt"/>
                <a:cs typeface="Times New Roman" pitchFamily="18" charset="0"/>
              </a:rPr>
              <a:t>ater quality data collected throughout the state are utilized to create water quality standards for the state’s surface waters.</a:t>
            </a:r>
            <a:endParaRPr lang="en-US" sz="2400" dirty="0">
              <a:solidFill>
                <a:schemeClr val="tx1"/>
              </a:solidFill>
              <a:latin typeface="+mn-lt"/>
            </a:endParaRPr>
          </a:p>
          <a:p>
            <a:pPr lvl="1"/>
            <a:r>
              <a:rPr lang="en-US" sz="2400" dirty="0">
                <a:latin typeface="+mn-lt"/>
                <a:cs typeface="Times New Roman" pitchFamily="18" charset="0"/>
              </a:rPr>
              <a:t>the designated uses.</a:t>
            </a:r>
          </a:p>
          <a:p>
            <a:endParaRPr lang="en-US" sz="1400" dirty="0">
              <a:latin typeface="Times New Roman" pitchFamily="18" charset="0"/>
              <a:cs typeface="Times New Roman" pitchFamily="18" charset="0"/>
            </a:endParaRPr>
          </a:p>
          <a:p>
            <a:pPr marL="0" indent="0">
              <a:buNone/>
            </a:pPr>
            <a:r>
              <a:rPr lang="en-US" dirty="0">
                <a:latin typeface="Times New Roman" pitchFamily="18" charset="0"/>
                <a:cs typeface="Times New Roman" pitchFamily="18" charset="0"/>
              </a:rPr>
              <a:t> </a:t>
            </a:r>
          </a:p>
        </p:txBody>
      </p:sp>
      <p:pic>
        <p:nvPicPr>
          <p:cNvPr id="6146" name="Picture 2" descr="Picutre of a water fal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67200" y="3429000"/>
            <a:ext cx="3650308" cy="2780646"/>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485775" y="3796164"/>
            <a:ext cx="3505200" cy="2677656"/>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pPr algn="ctr"/>
            <a:r>
              <a:rPr lang="en-US" sz="2400" dirty="0">
                <a:cs typeface="Times New Roman" pitchFamily="18" charset="0"/>
              </a:rPr>
              <a:t>These criteria serve as the regulatory basis for water quality-based treatment controls under Section 303(e) of the Clean Water Act</a:t>
            </a:r>
          </a:p>
        </p:txBody>
      </p:sp>
    </p:spTree>
    <p:extLst>
      <p:ext uri="{BB962C8B-B14F-4D97-AF65-F5344CB8AC3E}">
        <p14:creationId xmlns:p14="http://schemas.microsoft.com/office/powerpoint/2010/main" val="9840273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val 2" descr=" "/>
          <p:cNvSpPr/>
          <p:nvPr/>
        </p:nvSpPr>
        <p:spPr>
          <a:xfrm>
            <a:off x="523672" y="1219200"/>
            <a:ext cx="2471287" cy="244331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bg1"/>
                </a:solidFill>
              </a:rPr>
              <a:t>Water Quality Data</a:t>
            </a:r>
          </a:p>
        </p:txBody>
      </p:sp>
      <p:sp>
        <p:nvSpPr>
          <p:cNvPr id="7" name="Right Arrow 6" descr=" "/>
          <p:cNvSpPr/>
          <p:nvPr/>
        </p:nvSpPr>
        <p:spPr>
          <a:xfrm>
            <a:off x="3385687" y="1945556"/>
            <a:ext cx="914400" cy="685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ounded Rectangle 9" descr=" "/>
          <p:cNvSpPr/>
          <p:nvPr/>
        </p:nvSpPr>
        <p:spPr>
          <a:xfrm>
            <a:off x="4452486" y="1450256"/>
            <a:ext cx="2786513" cy="1676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t>Assessment Methodology</a:t>
            </a:r>
          </a:p>
        </p:txBody>
      </p:sp>
      <p:sp>
        <p:nvSpPr>
          <p:cNvPr id="11" name="Down Arrow 10" descr=" "/>
          <p:cNvSpPr/>
          <p:nvPr/>
        </p:nvSpPr>
        <p:spPr>
          <a:xfrm rot="1222888">
            <a:off x="4279007" y="3341161"/>
            <a:ext cx="685800" cy="17526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Down Arrow 11" descr=" "/>
          <p:cNvSpPr/>
          <p:nvPr/>
        </p:nvSpPr>
        <p:spPr>
          <a:xfrm rot="20111672">
            <a:off x="6541091" y="3342709"/>
            <a:ext cx="685800" cy="17526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descr=" "/>
          <p:cNvSpPr/>
          <p:nvPr/>
        </p:nvSpPr>
        <p:spPr>
          <a:xfrm>
            <a:off x="3004687" y="5158322"/>
            <a:ext cx="2634112" cy="129539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t>Impaired – 303(d) List </a:t>
            </a:r>
          </a:p>
        </p:txBody>
      </p:sp>
      <p:sp>
        <p:nvSpPr>
          <p:cNvPr id="14" name="Rectangle 13" descr=" "/>
          <p:cNvSpPr/>
          <p:nvPr/>
        </p:nvSpPr>
        <p:spPr>
          <a:xfrm>
            <a:off x="6172200" y="5158320"/>
            <a:ext cx="2514600" cy="1295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t>Not Impaired</a:t>
            </a:r>
          </a:p>
        </p:txBody>
      </p:sp>
      <p:sp>
        <p:nvSpPr>
          <p:cNvPr id="2" name="Title 1"/>
          <p:cNvSpPr>
            <a:spLocks noGrp="1"/>
          </p:cNvSpPr>
          <p:nvPr>
            <p:ph type="title" idx="4294967295"/>
          </p:nvPr>
        </p:nvSpPr>
        <p:spPr>
          <a:xfrm>
            <a:off x="337686" y="239233"/>
            <a:ext cx="8229600" cy="990600"/>
          </a:xfrm>
        </p:spPr>
        <p:txBody>
          <a:bodyPr/>
          <a:lstStyle/>
          <a:p>
            <a:r>
              <a:rPr lang="en-US" b="1" dirty="0"/>
              <a:t>Assessment Process</a:t>
            </a:r>
          </a:p>
        </p:txBody>
      </p:sp>
    </p:spTree>
    <p:extLst>
      <p:ext uri="{BB962C8B-B14F-4D97-AF65-F5344CB8AC3E}">
        <p14:creationId xmlns:p14="http://schemas.microsoft.com/office/powerpoint/2010/main" val="76330837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solidFill>
                  <a:schemeClr val="tx1"/>
                </a:solidFill>
                <a:latin typeface="+mj-lt"/>
              </a:rPr>
              <a:t>Water Quality Criteria </a:t>
            </a:r>
          </a:p>
        </p:txBody>
      </p:sp>
      <p:sp>
        <p:nvSpPr>
          <p:cNvPr id="3" name="Content Placeholder 2">
            <a:extLst>
              <a:ext uri="{FF2B5EF4-FFF2-40B4-BE49-F238E27FC236}">
                <a16:creationId xmlns:a16="http://schemas.microsoft.com/office/drawing/2014/main" id="{BB10F76D-00E3-41C6-8399-CA7053E7D394}"/>
              </a:ext>
            </a:extLst>
          </p:cNvPr>
          <p:cNvSpPr>
            <a:spLocks noGrp="1"/>
          </p:cNvSpPr>
          <p:nvPr>
            <p:ph sz="quarter" idx="13"/>
          </p:nvPr>
        </p:nvSpPr>
        <p:spPr/>
        <p:txBody>
          <a:bodyPr/>
          <a:lstStyle/>
          <a:p>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407717749"/>
              </p:ext>
            </p:extLst>
          </p:nvPr>
        </p:nvGraphicFramePr>
        <p:xfrm>
          <a:off x="736735" y="2477166"/>
          <a:ext cx="7003225" cy="2468880"/>
        </p:xfrm>
        <a:graphic>
          <a:graphicData uri="http://schemas.openxmlformats.org/drawingml/2006/table">
            <a:tbl>
              <a:tblPr firstRow="1" bandRow="1">
                <a:effectLst>
                  <a:outerShdw blurRad="63500" sx="102000" sy="102000" algn="ctr" rotWithShape="0">
                    <a:prstClr val="black">
                      <a:alpha val="40000"/>
                    </a:prstClr>
                  </a:outerShdw>
                </a:effectLst>
                <a:tableStyleId>{21E4AEA4-8DFA-4A89-87EB-49C32662AFE0}</a:tableStyleId>
              </a:tblPr>
              <a:tblGrid>
                <a:gridCol w="2602294">
                  <a:extLst>
                    <a:ext uri="{9D8B030D-6E8A-4147-A177-3AD203B41FA5}">
                      <a16:colId xmlns:a16="http://schemas.microsoft.com/office/drawing/2014/main" val="20000"/>
                    </a:ext>
                  </a:extLst>
                </a:gridCol>
                <a:gridCol w="1977390">
                  <a:extLst>
                    <a:ext uri="{9D8B030D-6E8A-4147-A177-3AD203B41FA5}">
                      <a16:colId xmlns:a16="http://schemas.microsoft.com/office/drawing/2014/main" val="20001"/>
                    </a:ext>
                  </a:extLst>
                </a:gridCol>
                <a:gridCol w="2423541">
                  <a:extLst>
                    <a:ext uri="{9D8B030D-6E8A-4147-A177-3AD203B41FA5}">
                      <a16:colId xmlns:a16="http://schemas.microsoft.com/office/drawing/2014/main" val="20002"/>
                    </a:ext>
                  </a:extLst>
                </a:gridCol>
              </a:tblGrid>
              <a:tr h="336604">
                <a:tc>
                  <a:txBody>
                    <a:bodyPr/>
                    <a:lstStyle/>
                    <a:p>
                      <a:r>
                        <a:rPr lang="en-US" sz="1800" dirty="0">
                          <a:effectLst>
                            <a:outerShdw blurRad="38100" dist="38100" dir="2700000" algn="tl">
                              <a:srgbClr val="000000">
                                <a:alpha val="43137"/>
                              </a:srgbClr>
                            </a:outerShdw>
                          </a:effectLst>
                          <a:latin typeface="+mn-lt"/>
                          <a:cs typeface="Times New Roman" pitchFamily="18" charset="0"/>
                        </a:rPr>
                        <a:t>Assessment Criteria</a:t>
                      </a:r>
                    </a:p>
                  </a:txBody>
                  <a:tcPr/>
                </a:tc>
                <a:tc gridSpan="2">
                  <a:txBody>
                    <a:bodyPr/>
                    <a:lstStyle/>
                    <a:p>
                      <a:pPr algn="ctr"/>
                      <a:r>
                        <a:rPr lang="en-US" sz="1800" dirty="0">
                          <a:effectLst>
                            <a:outerShdw blurRad="38100" dist="38100" dir="2700000" algn="tl">
                              <a:srgbClr val="000000">
                                <a:alpha val="43137"/>
                              </a:srgbClr>
                            </a:outerShdw>
                          </a:effectLst>
                          <a:latin typeface="+mn-lt"/>
                          <a:cs typeface="Times New Roman" pitchFamily="18" charset="0"/>
                        </a:rPr>
                        <a:t>Exceedance Rates</a:t>
                      </a:r>
                    </a:p>
                  </a:txBody>
                  <a:tcPr/>
                </a:tc>
                <a:tc hMerge="1">
                  <a:txBody>
                    <a:bodyPr/>
                    <a:lstStyle/>
                    <a:p>
                      <a:endParaRPr lang="en-US"/>
                    </a:p>
                  </a:txBody>
                  <a:tcPr/>
                </a:tc>
                <a:extLst>
                  <a:ext uri="{0D108BD9-81ED-4DB2-BD59-A6C34878D82A}">
                    <a16:rowId xmlns:a16="http://schemas.microsoft.com/office/drawing/2014/main" val="10000"/>
                  </a:ext>
                </a:extLst>
              </a:tr>
              <a:tr h="306058">
                <a:tc>
                  <a:txBody>
                    <a:bodyPr/>
                    <a:lstStyle/>
                    <a:p>
                      <a:r>
                        <a:rPr lang="en-US" sz="1800" dirty="0">
                          <a:latin typeface="+mn-lt"/>
                          <a:cs typeface="Times New Roman" pitchFamily="18" charset="0"/>
                        </a:rPr>
                        <a:t>Temperature</a:t>
                      </a:r>
                      <a:r>
                        <a:rPr lang="en-US" sz="1800" baseline="0" dirty="0">
                          <a:latin typeface="+mn-lt"/>
                          <a:cs typeface="Times New Roman" pitchFamily="18" charset="0"/>
                        </a:rPr>
                        <a:t> (°C)</a:t>
                      </a:r>
                      <a:endParaRPr lang="en-US" sz="1800" dirty="0">
                        <a:latin typeface="+mn-lt"/>
                        <a:cs typeface="Times New Roman" pitchFamily="18" charset="0"/>
                      </a:endParaRPr>
                    </a:p>
                  </a:txBody>
                  <a:tcPr/>
                </a:tc>
                <a:tc gridSpan="2">
                  <a:txBody>
                    <a:bodyPr/>
                    <a:lstStyle/>
                    <a:p>
                      <a:pPr algn="ctr"/>
                      <a:r>
                        <a:rPr lang="en-US" sz="1800" dirty="0">
                          <a:latin typeface="+mn-lt"/>
                          <a:cs typeface="Times New Roman" pitchFamily="18" charset="0"/>
                        </a:rPr>
                        <a:t>&gt;10%</a:t>
                      </a:r>
                    </a:p>
                  </a:txBody>
                  <a:tcPr/>
                </a:tc>
                <a:tc hMerge="1">
                  <a:txBody>
                    <a:bodyPr/>
                    <a:lstStyle/>
                    <a:p>
                      <a:pPr algn="ctr"/>
                      <a:endParaRPr lang="en-US" dirty="0">
                        <a:latin typeface="Times New Roman" pitchFamily="18" charset="0"/>
                        <a:cs typeface="Times New Roman" pitchFamily="18" charset="0"/>
                      </a:endParaRPr>
                    </a:p>
                  </a:txBody>
                  <a:tcPr/>
                </a:tc>
                <a:extLst>
                  <a:ext uri="{0D108BD9-81ED-4DB2-BD59-A6C34878D82A}">
                    <a16:rowId xmlns:a16="http://schemas.microsoft.com/office/drawing/2014/main" val="10001"/>
                  </a:ext>
                </a:extLst>
              </a:tr>
              <a:tr h="306058">
                <a:tc>
                  <a:txBody>
                    <a:bodyPr/>
                    <a:lstStyle/>
                    <a:p>
                      <a:r>
                        <a:rPr lang="en-US" sz="1800" dirty="0">
                          <a:latin typeface="+mn-lt"/>
                          <a:cs typeface="Times New Roman" pitchFamily="18" charset="0"/>
                        </a:rPr>
                        <a:t>Turbidity</a:t>
                      </a:r>
                    </a:p>
                  </a:txBody>
                  <a:tcPr/>
                </a:tc>
                <a:tc>
                  <a:txBody>
                    <a:bodyPr/>
                    <a:lstStyle/>
                    <a:p>
                      <a:pPr algn="ctr"/>
                      <a:r>
                        <a:rPr lang="en-US" sz="1800" dirty="0">
                          <a:latin typeface="+mn-lt"/>
                          <a:cs typeface="Times New Roman" pitchFamily="18" charset="0"/>
                        </a:rPr>
                        <a:t>Base Flows</a:t>
                      </a:r>
                      <a:r>
                        <a:rPr lang="en-US" sz="1800" baseline="0" dirty="0">
                          <a:latin typeface="+mn-lt"/>
                          <a:cs typeface="Times New Roman" pitchFamily="18" charset="0"/>
                        </a:rPr>
                        <a:t> &gt;20%*</a:t>
                      </a:r>
                      <a:endParaRPr lang="en-US" sz="1800" dirty="0">
                        <a:latin typeface="+mn-lt"/>
                        <a:cs typeface="Times New Roman" pitchFamily="18" charset="0"/>
                      </a:endParaRPr>
                    </a:p>
                  </a:txBody>
                  <a:tcPr/>
                </a:tc>
                <a:tc>
                  <a:txBody>
                    <a:bodyPr/>
                    <a:lstStyle/>
                    <a:p>
                      <a:pPr algn="ctr"/>
                      <a:r>
                        <a:rPr lang="en-US" sz="1800" dirty="0">
                          <a:latin typeface="+mn-lt"/>
                          <a:cs typeface="Times New Roman" pitchFamily="18" charset="0"/>
                        </a:rPr>
                        <a:t>All Flows &gt;25%</a:t>
                      </a:r>
                    </a:p>
                  </a:txBody>
                  <a:tcPr/>
                </a:tc>
                <a:extLst>
                  <a:ext uri="{0D108BD9-81ED-4DB2-BD59-A6C34878D82A}">
                    <a16:rowId xmlns:a16="http://schemas.microsoft.com/office/drawing/2014/main" val="10002"/>
                  </a:ext>
                </a:extLst>
              </a:tr>
              <a:tr h="306058">
                <a:tc>
                  <a:txBody>
                    <a:bodyPr/>
                    <a:lstStyle/>
                    <a:p>
                      <a:r>
                        <a:rPr lang="en-US" sz="1800" dirty="0">
                          <a:latin typeface="+mn-lt"/>
                          <a:cs typeface="Times New Roman" pitchFamily="18" charset="0"/>
                        </a:rPr>
                        <a:t>pH</a:t>
                      </a:r>
                    </a:p>
                  </a:txBody>
                  <a:tcPr/>
                </a:tc>
                <a:tc gridSpan="2">
                  <a:txBody>
                    <a:bodyPr/>
                    <a:lstStyle/>
                    <a:p>
                      <a:pPr algn="ctr"/>
                      <a:r>
                        <a:rPr lang="en-US" sz="1800" dirty="0">
                          <a:latin typeface="+mn-lt"/>
                          <a:cs typeface="Times New Roman" pitchFamily="18" charset="0"/>
                        </a:rPr>
                        <a:t>not</a:t>
                      </a:r>
                      <a:r>
                        <a:rPr lang="en-US" sz="1800" baseline="0" dirty="0">
                          <a:latin typeface="+mn-lt"/>
                          <a:cs typeface="Times New Roman" pitchFamily="18" charset="0"/>
                        </a:rPr>
                        <a:t> below 6.0 or above 9.0 </a:t>
                      </a:r>
                      <a:r>
                        <a:rPr lang="en-US" sz="1800" baseline="0" dirty="0" err="1">
                          <a:latin typeface="+mn-lt"/>
                          <a:cs typeface="Times New Roman" pitchFamily="18" charset="0"/>
                        </a:rPr>
                        <a:t>s.u</a:t>
                      </a:r>
                      <a:r>
                        <a:rPr lang="en-US" sz="1800" baseline="0" dirty="0">
                          <a:latin typeface="+mn-lt"/>
                          <a:cs typeface="Times New Roman" pitchFamily="18" charset="0"/>
                        </a:rPr>
                        <a:t>.</a:t>
                      </a:r>
                      <a:endParaRPr lang="en-US" sz="1800" dirty="0">
                        <a:latin typeface="+mn-lt"/>
                        <a:cs typeface="Times New Roman" pitchFamily="18" charset="0"/>
                      </a:endParaRPr>
                    </a:p>
                  </a:txBody>
                  <a:tcPr/>
                </a:tc>
                <a:tc hMerge="1">
                  <a:txBody>
                    <a:bodyPr/>
                    <a:lstStyle/>
                    <a:p>
                      <a:pPr algn="ctr"/>
                      <a:endParaRPr lang="en-US" dirty="0">
                        <a:latin typeface="Times New Roman" pitchFamily="18" charset="0"/>
                        <a:cs typeface="Times New Roman" pitchFamily="18" charset="0"/>
                      </a:endParaRPr>
                    </a:p>
                  </a:txBody>
                  <a:tcPr/>
                </a:tc>
                <a:extLst>
                  <a:ext uri="{0D108BD9-81ED-4DB2-BD59-A6C34878D82A}">
                    <a16:rowId xmlns:a16="http://schemas.microsoft.com/office/drawing/2014/main" val="10003"/>
                  </a:ext>
                </a:extLst>
              </a:tr>
              <a:tr h="308559">
                <a:tc>
                  <a:txBody>
                    <a:bodyPr/>
                    <a:lstStyle/>
                    <a:p>
                      <a:r>
                        <a:rPr lang="en-US" sz="1800" dirty="0">
                          <a:latin typeface="+mn-lt"/>
                          <a:cs typeface="Times New Roman" pitchFamily="18" charset="0"/>
                        </a:rPr>
                        <a:t>Dissolved</a:t>
                      </a:r>
                      <a:r>
                        <a:rPr lang="en-US" sz="1800" baseline="0" dirty="0">
                          <a:latin typeface="+mn-lt"/>
                          <a:cs typeface="Times New Roman" pitchFamily="18" charset="0"/>
                        </a:rPr>
                        <a:t> Oxygen</a:t>
                      </a:r>
                    </a:p>
                  </a:txBody>
                  <a:tcPr/>
                </a:tc>
                <a:tc gridSpan="2">
                  <a:txBody>
                    <a:bodyPr/>
                    <a:lstStyle/>
                    <a:p>
                      <a:pPr algn="ctr"/>
                      <a:r>
                        <a:rPr lang="en-US" sz="1800" baseline="0" dirty="0">
                          <a:latin typeface="+mn-lt"/>
                          <a:cs typeface="Times New Roman" pitchFamily="18" charset="0"/>
                        </a:rPr>
                        <a:t>&gt;10%</a:t>
                      </a:r>
                    </a:p>
                  </a:txBody>
                  <a:tcPr/>
                </a:tc>
                <a:tc hMerge="1">
                  <a:txBody>
                    <a:bodyPr/>
                    <a:lstStyle/>
                    <a:p>
                      <a:pPr algn="ctr"/>
                      <a:endParaRPr lang="en-US" dirty="0">
                        <a:latin typeface="Times New Roman" pitchFamily="18" charset="0"/>
                        <a:cs typeface="Times New Roman" pitchFamily="18" charset="0"/>
                      </a:endParaRPr>
                    </a:p>
                  </a:txBody>
                  <a:tcPr/>
                </a:tc>
                <a:extLst>
                  <a:ext uri="{0D108BD9-81ED-4DB2-BD59-A6C34878D82A}">
                    <a16:rowId xmlns:a16="http://schemas.microsoft.com/office/drawing/2014/main" val="10004"/>
                  </a:ext>
                </a:extLst>
              </a:tr>
              <a:tr h="350520">
                <a:tc>
                  <a:txBody>
                    <a:bodyPr/>
                    <a:lstStyle/>
                    <a:p>
                      <a:r>
                        <a:rPr lang="en-US" sz="1800" baseline="0" dirty="0">
                          <a:latin typeface="+mn-lt"/>
                          <a:cs typeface="Times New Roman" pitchFamily="18" charset="0"/>
                        </a:rPr>
                        <a:t>Toxic Substances</a:t>
                      </a:r>
                    </a:p>
                  </a:txBody>
                  <a:tcPr/>
                </a:tc>
                <a:tc gridSpan="2">
                  <a:txBody>
                    <a:bodyPr/>
                    <a:lstStyle/>
                    <a:p>
                      <a:pPr algn="ctr"/>
                      <a:r>
                        <a:rPr lang="en-US" sz="1800" dirty="0">
                          <a:latin typeface="+mn-lt"/>
                          <a:cs typeface="Times New Roman" pitchFamily="18" charset="0"/>
                        </a:rPr>
                        <a:t>&gt;</a:t>
                      </a:r>
                      <a:r>
                        <a:rPr lang="en-US" sz="1800" baseline="0" dirty="0">
                          <a:latin typeface="+mn-lt"/>
                          <a:cs typeface="Times New Roman" pitchFamily="18" charset="0"/>
                        </a:rPr>
                        <a:t>1 exceedance of the criterion </a:t>
                      </a:r>
                      <a:endParaRPr lang="en-US" sz="1800" dirty="0">
                        <a:latin typeface="+mn-lt"/>
                        <a:cs typeface="Times New Roman" pitchFamily="18" charset="0"/>
                      </a:endParaRPr>
                    </a:p>
                  </a:txBody>
                  <a:tcPr/>
                </a:tc>
                <a:tc hMerge="1">
                  <a:txBody>
                    <a:bodyPr/>
                    <a:lstStyle/>
                    <a:p>
                      <a:pPr algn="ctr"/>
                      <a:endParaRPr lang="en-US" dirty="0">
                        <a:latin typeface="Times New Roman" pitchFamily="18" charset="0"/>
                        <a:cs typeface="Times New Roman" pitchFamily="18" charset="0"/>
                      </a:endParaRPr>
                    </a:p>
                  </a:txBody>
                  <a:tcPr/>
                </a:tc>
                <a:extLst>
                  <a:ext uri="{0D108BD9-81ED-4DB2-BD59-A6C34878D82A}">
                    <a16:rowId xmlns:a16="http://schemas.microsoft.com/office/drawing/2014/main" val="10005"/>
                  </a:ext>
                </a:extLst>
              </a:tr>
            </a:tbl>
          </a:graphicData>
        </a:graphic>
      </p:graphicFrame>
      <p:sp>
        <p:nvSpPr>
          <p:cNvPr id="7" name="TextBox 6"/>
          <p:cNvSpPr txBox="1"/>
          <p:nvPr/>
        </p:nvSpPr>
        <p:spPr>
          <a:xfrm>
            <a:off x="199748" y="1176531"/>
            <a:ext cx="8077200" cy="615553"/>
          </a:xfrm>
          <a:prstGeom prst="rect">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square" rtlCol="0">
            <a:spAutoFit/>
          </a:bodyPr>
          <a:lstStyle/>
          <a:p>
            <a:pPr algn="ctr"/>
            <a:r>
              <a:rPr lang="en-US" sz="3400" dirty="0">
                <a:solidFill>
                  <a:schemeClr val="tx2">
                    <a:lumMod val="75000"/>
                  </a:schemeClr>
                </a:solidFill>
                <a:cs typeface="Times New Roman" pitchFamily="18" charset="0"/>
              </a:rPr>
              <a:t>       </a:t>
            </a:r>
            <a:r>
              <a:rPr lang="en-US" sz="3400" dirty="0">
                <a:cs typeface="Times New Roman" pitchFamily="18" charset="0"/>
              </a:rPr>
              <a:t>Assessment Methodology</a:t>
            </a:r>
          </a:p>
        </p:txBody>
      </p:sp>
      <p:sp>
        <p:nvSpPr>
          <p:cNvPr id="6" name="TextBox 5"/>
          <p:cNvSpPr txBox="1"/>
          <p:nvPr/>
        </p:nvSpPr>
        <p:spPr>
          <a:xfrm>
            <a:off x="780495" y="5252271"/>
            <a:ext cx="7086600" cy="646331"/>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a:t>
            </a:r>
            <a:r>
              <a:rPr lang="en-US" dirty="0">
                <a:cs typeface="Times New Roman" panose="02020603050405020304" pitchFamily="18" charset="0"/>
              </a:rPr>
              <a:t>Base flow values represent the critical season, June 1 to October 31.</a:t>
            </a:r>
          </a:p>
        </p:txBody>
      </p:sp>
    </p:spTree>
    <p:extLst>
      <p:ext uri="{BB962C8B-B14F-4D97-AF65-F5344CB8AC3E}">
        <p14:creationId xmlns:p14="http://schemas.microsoft.com/office/powerpoint/2010/main" val="3620801377"/>
      </p:ext>
    </p:extLst>
  </p:cSld>
  <p:clrMapOvr>
    <a:masterClrMapping/>
  </p:clrMapOvr>
</p:sld>
</file>

<file path=ppt/theme/theme1.xml><?xml version="1.0" encoding="utf-8"?>
<a:theme xmlns:a="http://schemas.openxmlformats.org/drawingml/2006/main" name="ADEQ PowerPoint Template">
  <a:themeElements>
    <a:clrScheme name="ADEQ Color Scheme">
      <a:dk1>
        <a:srgbClr val="4B4B4B"/>
      </a:dk1>
      <a:lt1>
        <a:srgbClr val="FFFFFF"/>
      </a:lt1>
      <a:dk2>
        <a:srgbClr val="04C3C8"/>
      </a:dk2>
      <a:lt2>
        <a:srgbClr val="92D050"/>
      </a:lt2>
      <a:accent1>
        <a:srgbClr val="595959"/>
      </a:accent1>
      <a:accent2>
        <a:srgbClr val="04B8BC"/>
      </a:accent2>
      <a:accent3>
        <a:srgbClr val="000000"/>
      </a:accent3>
      <a:accent4>
        <a:srgbClr val="8064A2"/>
      </a:accent4>
      <a:accent5>
        <a:srgbClr val="4BACC6"/>
      </a:accent5>
      <a:accent6>
        <a:srgbClr val="F79646"/>
      </a:accent6>
      <a:hlink>
        <a:srgbClr val="0000FF"/>
      </a:hlink>
      <a:folHlink>
        <a:srgbClr val="800080"/>
      </a:folHlink>
    </a:clrScheme>
    <a:fontScheme name="ADEQ Template">
      <a:majorFont>
        <a:latin typeface="Century Gothic"/>
        <a:ea typeface=""/>
        <a:cs typeface=""/>
      </a:majorFont>
      <a:minorFont>
        <a:latin typeface="Century Gothic"/>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NPS Stakeholder 2017</Template>
  <TotalTime>299</TotalTime>
  <Words>1482</Words>
  <Application>Microsoft Office PowerPoint</Application>
  <PresentationFormat>On-screen Show (4:3)</PresentationFormat>
  <Paragraphs>463</Paragraphs>
  <Slides>31</Slides>
  <Notes>7</Notes>
  <HiddenSlides>0</HiddenSlides>
  <MMClips>0</MMClips>
  <ScaleCrop>false</ScaleCrop>
  <HeadingPairs>
    <vt:vector size="8" baseType="variant">
      <vt:variant>
        <vt:lpstr>Fonts Used</vt:lpstr>
      </vt:variant>
      <vt:variant>
        <vt:i4>5</vt:i4>
      </vt:variant>
      <vt:variant>
        <vt:lpstr>Theme</vt:lpstr>
      </vt:variant>
      <vt:variant>
        <vt:i4>3</vt:i4>
      </vt:variant>
      <vt:variant>
        <vt:lpstr>Embedded OLE Servers</vt:lpstr>
      </vt:variant>
      <vt:variant>
        <vt:i4>1</vt:i4>
      </vt:variant>
      <vt:variant>
        <vt:lpstr>Slide Titles</vt:lpstr>
      </vt:variant>
      <vt:variant>
        <vt:i4>31</vt:i4>
      </vt:variant>
    </vt:vector>
  </HeadingPairs>
  <TitlesOfParts>
    <vt:vector size="40" baseType="lpstr">
      <vt:lpstr>Arial</vt:lpstr>
      <vt:lpstr>Calibri</vt:lpstr>
      <vt:lpstr>Century Gothic</vt:lpstr>
      <vt:lpstr>Times New Roman</vt:lpstr>
      <vt:lpstr>Wingdings</vt:lpstr>
      <vt:lpstr>ADEQ PowerPoint Template</vt:lpstr>
      <vt:lpstr>2_Office Theme</vt:lpstr>
      <vt:lpstr>1_Office Theme</vt:lpstr>
      <vt:lpstr>Chart</vt:lpstr>
      <vt:lpstr>ADEQ Approaches to the Assessment Methodology</vt:lpstr>
      <vt:lpstr>Overview</vt:lpstr>
      <vt:lpstr>Clean Water Act Requirements</vt:lpstr>
      <vt:lpstr>Designated Uses</vt:lpstr>
      <vt:lpstr>Water Quality Criteria</vt:lpstr>
      <vt:lpstr>Clean Water Act Requirements</vt:lpstr>
      <vt:lpstr>Clean Water Act Requirements</vt:lpstr>
      <vt:lpstr>What is the  Assessment Methodology?</vt:lpstr>
      <vt:lpstr>What is the  Assessment Methodology?</vt:lpstr>
      <vt:lpstr>Water Quality Assessment</vt:lpstr>
      <vt:lpstr>Phase I and II Data Quality Requirements</vt:lpstr>
      <vt:lpstr>Assessment Example</vt:lpstr>
      <vt:lpstr>Assessment Example </vt:lpstr>
      <vt:lpstr>Assessment Example</vt:lpstr>
      <vt:lpstr>PowerPoint Presentation</vt:lpstr>
      <vt:lpstr>The Stakeholder Process</vt:lpstr>
      <vt:lpstr>Revisions in current AM Draft</vt:lpstr>
      <vt:lpstr>Timeline for Revision</vt:lpstr>
      <vt:lpstr>2016 Miles Assessed</vt:lpstr>
      <vt:lpstr>2016 Designated Use Support &amp;  Water Quality Standards Attainment</vt:lpstr>
      <vt:lpstr>New Listings for 2016</vt:lpstr>
      <vt:lpstr>De-Listings for 2016</vt:lpstr>
      <vt:lpstr>Deferred Action-Streams</vt:lpstr>
      <vt:lpstr>Deferred Action - Lakes</vt:lpstr>
      <vt:lpstr>Public Participation Opportunities</vt:lpstr>
      <vt:lpstr>Water Quality Criteria </vt:lpstr>
      <vt:lpstr>PowerPoint Presentation</vt:lpstr>
      <vt:lpstr>Water Quality Standards</vt:lpstr>
      <vt:lpstr>Water Quality Standards</vt:lpstr>
      <vt:lpstr>Assessment Process</vt:lpstr>
      <vt:lpstr>Water Quality Criteria </vt:lpstr>
    </vt:vector>
  </TitlesOfParts>
  <Company>Arkansas Department of Environmental Quality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ADEQ Approaches to the Assessment Methodology</dc:title>
  <dc:subject>ADEQ Approaches to the Assessment Methodology</dc:subject>
  <dc:creator>Christian Harris</dc:creator>
  <cp:keywords>arkansas,water,adeq,319,meeting,powerpoint,2017,assessment,methodology</cp:keywords>
  <cp:lastModifiedBy>Donna Rinke</cp:lastModifiedBy>
  <cp:revision>35</cp:revision>
  <dcterms:created xsi:type="dcterms:W3CDTF">2017-09-27T00:25:05Z</dcterms:created>
  <dcterms:modified xsi:type="dcterms:W3CDTF">2018-06-22T19:06:48Z</dcterms:modified>
</cp:coreProperties>
</file>