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5"/>
  </p:notesMasterIdLst>
  <p:sldIdLst>
    <p:sldId id="256" r:id="rId2"/>
    <p:sldId id="257" r:id="rId3"/>
    <p:sldId id="276" r:id="rId4"/>
    <p:sldId id="258" r:id="rId5"/>
    <p:sldId id="260" r:id="rId6"/>
    <p:sldId id="259" r:id="rId7"/>
    <p:sldId id="273" r:id="rId8"/>
    <p:sldId id="263" r:id="rId9"/>
    <p:sldId id="272" r:id="rId10"/>
    <p:sldId id="271" r:id="rId11"/>
    <p:sldId id="275" r:id="rId12"/>
    <p:sldId id="274" r:id="rId13"/>
    <p:sldId id="268" r:id="rId14"/>
  </p:sldIdLst>
  <p:sldSz cx="9144000" cy="6858000" type="screen4x3"/>
  <p:notesSz cx="7077075" cy="89550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808000"/>
    <a:srgbClr val="060606"/>
    <a:srgbClr val="000000"/>
    <a:srgbClr val="5C5C5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2593" autoAdjust="0"/>
  </p:normalViewPr>
  <p:slideViewPr>
    <p:cSldViewPr>
      <p:cViewPr>
        <p:scale>
          <a:sx n="70" d="100"/>
          <a:sy n="70" d="100"/>
        </p:scale>
        <p:origin x="-1974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477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477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9F36D-F36B-4F6A-9441-01C489EF504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00163" y="6715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253667"/>
            <a:ext cx="5661660" cy="4029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05780"/>
            <a:ext cx="3066733" cy="4477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505780"/>
            <a:ext cx="3066733" cy="4477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3BBC7-CA35-4721-99FF-658C29CB1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62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to have a successful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3BBC7-CA35-4721-99FF-658C29CB1D2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C1779B6-5B7E-427E-9D49-9D671059FF3B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AE1763C-1055-4CB9-A235-25863049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Map_of_Arkansas_highlighting_Cross_County.sv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77975"/>
            <a:ext cx="8839200" cy="1927225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Cross County</a:t>
            </a:r>
            <a:br>
              <a:rPr lang="en-US" sz="4900" dirty="0" smtClean="0"/>
            </a:br>
            <a:r>
              <a:rPr lang="en-US" sz="4900" dirty="0" err="1" smtClean="0"/>
              <a:t>L’Anguille</a:t>
            </a:r>
            <a:r>
              <a:rPr lang="en-US" sz="4900" dirty="0" smtClean="0"/>
              <a:t> River Watershed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u="sng" dirty="0" smtClean="0"/>
              <a:t>water quality project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Project #12-300 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July 1, 2012-June 30, 2015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990600"/>
          </a:xfrm>
        </p:spPr>
        <p:txBody>
          <a:bodyPr/>
          <a:lstStyle/>
          <a:p>
            <a:r>
              <a:rPr lang="en-US" b="1" u="sng" dirty="0" smtClean="0"/>
              <a:t>Project Location</a:t>
            </a:r>
            <a:endParaRPr lang="en-US" b="1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The Cross County-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L’Anguille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River Watershed</a:t>
            </a:r>
          </a:p>
          <a:p>
            <a:pPr marL="0" indent="0">
              <a:buNone/>
            </a:pPr>
            <a:r>
              <a:rPr lang="en-US" u="sng" dirty="0" smtClean="0">
                <a:solidFill>
                  <a:schemeClr val="accent3">
                    <a:lumMod val="50000"/>
                  </a:schemeClr>
                </a:solidFill>
              </a:rPr>
              <a:t>WATER QUALITY PROJECT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Is on the East side of Arkansas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within Cross County.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Map of Arkansas highlighting Cross County">
            <a:hlinkClick r:id="rId3" tooltip="&quot;Map of Arkansas highlighting Cross County&quot;"/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5000" contrast="9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383206" y="2971800"/>
            <a:ext cx="4495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563829" y="678986"/>
            <a:ext cx="7999568" cy="5519716"/>
          </a:xfrm>
          <a:prstGeom prst="rect">
            <a:avLst/>
          </a:prstGeom>
          <a:scene3d>
            <a:camera prst="orthographicFront">
              <a:rot lat="297729" lon="21595378" rev="0"/>
            </a:camera>
            <a:lightRig rig="threePt" dir="t"/>
          </a:scene3d>
          <a:sp3d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6200" y="5791200"/>
            <a:ext cx="8763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Black outline is the priority project area</a:t>
            </a:r>
            <a:br>
              <a:rPr lang="en-US" sz="3200" b="1" dirty="0" smtClean="0"/>
            </a:br>
            <a:r>
              <a:rPr lang="en-US" sz="3200" b="1" dirty="0" smtClean="0"/>
              <a:t>Blue outline is the 12 digit HUC project area</a:t>
            </a:r>
            <a:endParaRPr lang="en-US" sz="32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228600"/>
            <a:ext cx="4572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/>
              <a:t>Project Area Map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03124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990600"/>
          </a:xfrm>
          <a:scene3d>
            <a:camera prst="orthographicFront">
              <a:rot lat="0" lon="21299999" rev="0"/>
            </a:camera>
            <a:lightRig rig="threePt" dir="t"/>
          </a:scene3d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  <a:bevelB w="57150" h="38100" prst="artDeco"/>
            </a:sp3d>
          </a:bodyPr>
          <a:lstStyle/>
          <a:p>
            <a:r>
              <a:rPr lang="en-US" b="1" u="sng" dirty="0" smtClean="0"/>
              <a:t>Project Goals/Objectives:</a:t>
            </a:r>
            <a:endParaRPr lang="en-US" b="1" u="sng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Reduce sedimentation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Improve water quality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Promote and encourage implementation of the Best Management Practices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990600"/>
          </a:xfrm>
        </p:spPr>
        <p:txBody>
          <a:bodyPr/>
          <a:lstStyle/>
          <a:p>
            <a:r>
              <a:rPr lang="en-US" b="1" u="sng" dirty="0" smtClean="0"/>
              <a:t>Project promotion</a:t>
            </a:r>
            <a:endParaRPr lang="en-US" b="1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Broadcast on local radio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Published in local newspaper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Published in District newsletters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990600"/>
          </a:xfrm>
        </p:spPr>
        <p:txBody>
          <a:bodyPr/>
          <a:lstStyle/>
          <a:p>
            <a:r>
              <a:rPr lang="en-US" b="1" u="sng" dirty="0" smtClean="0"/>
              <a:t>Project Planning</a:t>
            </a:r>
            <a:endParaRPr lang="en-US" b="1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81328"/>
            <a:ext cx="84582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Reviewed location Maps with participants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Developed conservation plans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Completed cost share agreements with participants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Partnered with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NRCS for technical assistance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/>
          <a:lstStyle/>
          <a:p>
            <a:r>
              <a:rPr lang="en-US" b="1" u="sng" dirty="0" smtClean="0"/>
              <a:t>Water Control Structure</a:t>
            </a:r>
            <a:endParaRPr lang="en-US" b="1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63520"/>
            <a:ext cx="5334000" cy="542590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07075" y="5477470"/>
            <a:ext cx="4036325" cy="92333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Ditch</a:t>
            </a:r>
            <a:r>
              <a:rPr lang="en-US" sz="54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View</a:t>
            </a:r>
            <a:endParaRPr lang="en-US" sz="5400" b="1" cap="none" spc="0" dirty="0">
              <a:ln w="1905">
                <a:solidFill>
                  <a:schemeClr val="bg1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2511441"/>
            <a:ext cx="2971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Splash guards control the velocity of water coming from the field minimizing erosion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913762" y="2667000"/>
            <a:ext cx="526359" cy="1755759"/>
          </a:xfrm>
          <a:prstGeom prst="downArrow">
            <a:avLst/>
          </a:prstGeom>
          <a:solidFill>
            <a:srgbClr val="C00000"/>
          </a:solidFill>
          <a:ln>
            <a:solidFill>
              <a:schemeClr val="bg2"/>
            </a:solidFill>
          </a:ln>
          <a:scene3d>
            <a:camera prst="orthographicFront">
              <a:rot lat="1200000" lon="10799999" rev="17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Water Control Structure Box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6302991" y="1371600"/>
            <a:ext cx="26124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Landowners can control the water level in the field as well as control the flow of water coming from the field.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Landowners Insert boards to control water. Stopping erosion and keeping the top soil in the field.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5334000" cy="50584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73394" y="5410200"/>
            <a:ext cx="4332006" cy="92333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Field View</a:t>
            </a:r>
            <a:endParaRPr lang="en-US" sz="5400" b="1" cap="none" spc="0" dirty="0">
              <a:ln w="1905">
                <a:solidFill>
                  <a:schemeClr val="bg1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211826" y="4043483"/>
            <a:ext cx="526359" cy="1398602"/>
          </a:xfrm>
          <a:prstGeom prst="downArrow">
            <a:avLst/>
          </a:prstGeom>
          <a:solidFill>
            <a:srgbClr val="C00000"/>
          </a:solidFill>
          <a:ln>
            <a:solidFill>
              <a:schemeClr val="bg2"/>
            </a:solidFill>
          </a:ln>
          <a:scene3d>
            <a:camera prst="orthographicFront">
              <a:rot lat="1200000" lon="10799999" rev="16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769630"/>
            <a:ext cx="8991600" cy="1554162"/>
          </a:xfrm>
        </p:spPr>
        <p:txBody>
          <a:bodyPr>
            <a:normAutofit/>
          </a:bodyPr>
          <a:lstStyle/>
          <a:p>
            <a:r>
              <a:rPr lang="en-US" sz="3200" u="sng" dirty="0" smtClean="0"/>
              <a:t>Site Visit - Robbie, Steve and landowner Tim Fisher</a:t>
            </a:r>
            <a:endParaRPr lang="en-US" sz="32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6248400" y="1841480"/>
            <a:ext cx="243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Water 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transfer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systems were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installed with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risers placed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in the most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effective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locations.  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10" y="1292155"/>
            <a:ext cx="5527293" cy="4876800"/>
          </a:xfr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76200" y="152400"/>
            <a:ext cx="7391400" cy="15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 smtClean="0"/>
              <a:t>Water Transfer System</a:t>
            </a:r>
            <a:endParaRPr lang="en-US" b="1" u="sn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74638"/>
            <a:ext cx="7010400" cy="1477962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Project Progress &amp; Success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081" y="1203892"/>
            <a:ext cx="2229519" cy="38253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66800"/>
            <a:ext cx="2362200" cy="3638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53" y="2209800"/>
            <a:ext cx="3887977" cy="4089146"/>
          </a:xfrm>
          <a:prstGeom prst="rect">
            <a:avLst/>
          </a:prstGeom>
        </p:spPr>
      </p:pic>
      <p:sp>
        <p:nvSpPr>
          <p:cNvPr id="9" name="Line Callout 2 8"/>
          <p:cNvSpPr/>
          <p:nvPr/>
        </p:nvSpPr>
        <p:spPr>
          <a:xfrm>
            <a:off x="2743200" y="1295400"/>
            <a:ext cx="1676400" cy="914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2500"/>
              <a:gd name="adj6" fmla="val -4756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Flapper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Gate in ditch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477000" y="1549169"/>
            <a:ext cx="1371600" cy="1226336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105400" y="1295400"/>
            <a:ext cx="1676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Drop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pipe    in field 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4800" y="5715000"/>
            <a:ext cx="8610600" cy="1066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Total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Practices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complete:  48 = Structure for water control</a:t>
            </a:r>
            <a:b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25,607’ = Water transfer</a:t>
            </a:r>
            <a:endParaRPr lang="en-US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48400" y="4724400"/>
            <a:ext cx="1676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Pipe from field into reservoir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486400" y="3733800"/>
            <a:ext cx="533400" cy="2552804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med"/>
          </a:ln>
          <a:scene3d>
            <a:camera prst="orthographicFront">
              <a:rot lat="15000000" lon="0" rev="2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6205728"/>
            <a:ext cx="6781800" cy="652272"/>
          </a:xfrm>
        </p:spPr>
        <p:txBody>
          <a:bodyPr/>
          <a:lstStyle/>
          <a:p>
            <a:r>
              <a:rPr lang="en-US" b="1" u="sng" dirty="0" smtClean="0"/>
              <a:t>Project is at 80% completion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670471"/>
            <a:ext cx="7696199" cy="5730329"/>
          </a:xfr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76200" y="76200"/>
            <a:ext cx="76200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u="sng" dirty="0" smtClean="0"/>
              <a:t>Map of Completed Practices</a:t>
            </a:r>
            <a:endParaRPr lang="en-US" sz="4000" b="1" u="sn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4000" b="1" u="sng" dirty="0" smtClean="0"/>
              <a:t>Project Funding Breakdown</a:t>
            </a:r>
            <a:endParaRPr lang="en-US" sz="3700" b="1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3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$125,000.00 Federal funds 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$187,500.00 Non-Federal funds.  </a:t>
            </a:r>
          </a:p>
          <a:p>
            <a:pPr>
              <a:buNone/>
            </a:pPr>
            <a:endParaRPr lang="en-US" sz="3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$335,500.00  Project total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990600"/>
          </a:xfrm>
        </p:spPr>
        <p:txBody>
          <a:bodyPr/>
          <a:lstStyle/>
          <a:p>
            <a:r>
              <a:rPr lang="en-US" b="1" u="sng" dirty="0" smtClean="0"/>
              <a:t>Acknowledgment</a:t>
            </a:r>
            <a:endParaRPr lang="en-US" b="1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Cross County Conservation would like to acknowledge and commend the following: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5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Tony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Ramick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, Grants Manager</a:t>
            </a:r>
          </a:p>
          <a:p>
            <a:pPr lvl="5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Robbie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Alberson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, ANRC Program Coordinator</a:t>
            </a:r>
          </a:p>
          <a:p>
            <a:pPr lvl="5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Steve Stake,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ANRC Program Coordinator</a:t>
            </a:r>
          </a:p>
          <a:p>
            <a:pPr lvl="5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Pat Perry, 319 Area Coordinator	</a:t>
            </a:r>
          </a:p>
          <a:p>
            <a:pPr lvl="5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EPA – for making these funds available and making our project possible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3355</TotalTime>
  <Words>305</Words>
  <Application>Microsoft Office PowerPoint</Application>
  <PresentationFormat>On-screen Show (4:3)</PresentationFormat>
  <Paragraphs>76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Cross County L’Anguille River Watershed   water quality project</vt:lpstr>
      <vt:lpstr>Project Location</vt:lpstr>
      <vt:lpstr>PowerPoint Presentation</vt:lpstr>
      <vt:lpstr>Project Goals/Objectives:</vt:lpstr>
      <vt:lpstr>Project promotion</vt:lpstr>
      <vt:lpstr>Project Planning</vt:lpstr>
      <vt:lpstr>Water Control Structure</vt:lpstr>
      <vt:lpstr>Water Control Structure Box</vt:lpstr>
      <vt:lpstr>Site Visit - Robbie, Steve and landowner Tim Fisher</vt:lpstr>
      <vt:lpstr>Project Progress &amp; Success </vt:lpstr>
      <vt:lpstr>Project is at 80% completion</vt:lpstr>
      <vt:lpstr>Project Funding Breakdown</vt:lpstr>
      <vt:lpstr>Acknowledgment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CCCDistrict</dc:creator>
  <cp:lastModifiedBy>CCCDistrict</cp:lastModifiedBy>
  <cp:revision>205</cp:revision>
  <dcterms:created xsi:type="dcterms:W3CDTF">2010-08-23T14:35:30Z</dcterms:created>
  <dcterms:modified xsi:type="dcterms:W3CDTF">2014-09-15T14:51:36Z</dcterms:modified>
</cp:coreProperties>
</file>