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charts/chart6.xml" ContentType="application/vnd.openxmlformats-officedocument.drawingml.chart+xml"/>
  <Override PartName="/ppt/drawings/drawing5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298" r:id="rId3"/>
    <p:sldId id="260" r:id="rId4"/>
    <p:sldId id="259" r:id="rId5"/>
    <p:sldId id="258" r:id="rId6"/>
    <p:sldId id="266" r:id="rId7"/>
    <p:sldId id="261" r:id="rId8"/>
    <p:sldId id="267" r:id="rId9"/>
    <p:sldId id="262" r:id="rId10"/>
    <p:sldId id="263" r:id="rId11"/>
    <p:sldId id="264" r:id="rId12"/>
    <p:sldId id="265" r:id="rId13"/>
    <p:sldId id="300" r:id="rId14"/>
    <p:sldId id="297" r:id="rId15"/>
    <p:sldId id="306" r:id="rId16"/>
    <p:sldId id="272" r:id="rId17"/>
    <p:sldId id="275" r:id="rId18"/>
    <p:sldId id="271" r:id="rId19"/>
    <p:sldId id="278" r:id="rId20"/>
    <p:sldId id="273" r:id="rId21"/>
    <p:sldId id="288" r:id="rId22"/>
    <p:sldId id="276" r:id="rId23"/>
    <p:sldId id="301" r:id="rId24"/>
    <p:sldId id="302" r:id="rId25"/>
    <p:sldId id="303" r:id="rId26"/>
    <p:sldId id="305" r:id="rId27"/>
    <p:sldId id="307" r:id="rId28"/>
    <p:sldId id="304" r:id="rId29"/>
    <p:sldId id="274" r:id="rId30"/>
    <p:sldId id="286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9BFF"/>
    <a:srgbClr val="1DA4FF"/>
    <a:srgbClr val="0099FF"/>
    <a:srgbClr val="0000FF"/>
    <a:srgbClr val="588EFA"/>
    <a:srgbClr val="2094CE"/>
    <a:srgbClr val="3B4EFF"/>
    <a:srgbClr val="233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62" autoAdjust="0"/>
    <p:restoredTop sz="99288" autoAdjust="0"/>
  </p:normalViewPr>
  <p:slideViewPr>
    <p:cSldViewPr>
      <p:cViewPr>
        <p:scale>
          <a:sx n="66" d="100"/>
          <a:sy n="66" d="100"/>
        </p:scale>
        <p:origin x="-1790" y="-4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Dan\Documents\Equilibrium\2%20Monitoring%20Projects\Bart\Data\Review%20Sept%2014\loading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an\Documents\Equilibrium\2%20Monitoring%20Projects\LCPR%202011\Data\LCPR%20Stage%20Data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Dan\Documents\Equilibrium\2%20Monitoring%20Projects\Bart\Data\Review%20Sept%2014\loadings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Users\Dan\Documents\Equilibrium\2%20Monitoring%20Projects\Bart\Data\Review%20Sept%2014\loadings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Users\Dan\Documents\Equilibrium\2%20Monitoring%20Projects\Bart\Data\Review%20Sept%2014\loading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b="1"/>
              <a:t>NH3 Delineated Subbasin</a:t>
            </a:r>
          </a:p>
          <a:p>
            <a:pPr>
              <a:defRPr/>
            </a:pPr>
            <a:r>
              <a:rPr lang="en-US" sz="1800" b="1" i="0" baseline="0">
                <a:effectLst/>
              </a:rPr>
              <a:t>UNIT AREA LOAD</a:t>
            </a:r>
            <a:endParaRPr lang="en-US" b="1">
              <a:effectLst/>
            </a:endParaRPr>
          </a:p>
          <a:p>
            <a:pPr>
              <a:defRPr/>
            </a:pPr>
            <a:r>
              <a:rPr lang="en-US" sz="1800" b="1" i="0" baseline="0">
                <a:effectLst/>
              </a:rPr>
              <a:t>(LBS/ACRE)</a:t>
            </a:r>
            <a:endParaRPr lang="en-US" b="1"/>
          </a:p>
        </c:rich>
      </c:tx>
      <c:layout>
        <c:manualLayout>
          <c:xMode val="edge"/>
          <c:yMode val="edge"/>
          <c:x val="0.26699125451118233"/>
          <c:y val="2.090782268387246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3158273431205145E-2"/>
          <c:y val="0.31638136642212361"/>
          <c:w val="0.35735411151756136"/>
          <c:h val="0.5790358438341681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FF3399"/>
              </a:solidFill>
            </c:spPr>
          </c:dPt>
          <c:dPt>
            <c:idx val="2"/>
            <c:bubble3D val="0"/>
            <c:spPr>
              <a:solidFill>
                <a:srgbClr val="00FFFF"/>
              </a:solidFill>
            </c:spPr>
          </c:dPt>
          <c:dPt>
            <c:idx val="3"/>
            <c:bubble3D val="0"/>
            <c:spPr>
              <a:solidFill>
                <a:srgbClr val="FFC000"/>
              </a:solidFill>
            </c:spPr>
          </c:dPt>
          <c:dPt>
            <c:idx val="4"/>
            <c:bubble3D val="0"/>
            <c:spPr>
              <a:solidFill>
                <a:srgbClr val="CC00CC"/>
              </a:solidFill>
            </c:spPr>
          </c:dPt>
          <c:dPt>
            <c:idx val="5"/>
            <c:bubble3D val="0"/>
            <c:spPr>
              <a:solidFill>
                <a:srgbClr val="0000FF"/>
              </a:solidFill>
            </c:spPr>
          </c:dPt>
          <c:dPt>
            <c:idx val="6"/>
            <c:bubble3D val="0"/>
            <c:spPr>
              <a:solidFill>
                <a:srgbClr val="00FF00"/>
              </a:solidFill>
            </c:spPr>
          </c:dPt>
          <c:dLbls>
            <c:dLbl>
              <c:idx val="6"/>
              <c:layout>
                <c:manualLayout>
                  <c:x val="-6.9050066055042006E-3"/>
                  <c:y val="1.424702639613407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Sheet3!$C$6:$C$12</c:f>
              <c:strCache>
                <c:ptCount val="7"/>
                <c:pt idx="0">
                  <c:v>D1</c:v>
                </c:pt>
                <c:pt idx="1">
                  <c:v>D2</c:v>
                </c:pt>
                <c:pt idx="2">
                  <c:v>D3</c:v>
                </c:pt>
                <c:pt idx="3">
                  <c:v>D4</c:v>
                </c:pt>
                <c:pt idx="4">
                  <c:v>D5</c:v>
                </c:pt>
                <c:pt idx="5">
                  <c:v>C1</c:v>
                </c:pt>
                <c:pt idx="6">
                  <c:v>C2</c:v>
                </c:pt>
              </c:strCache>
            </c:strRef>
          </c:cat>
          <c:val>
            <c:numRef>
              <c:f>Sheet3!$AS$20:$AS$26</c:f>
              <c:numCache>
                <c:formatCode>General</c:formatCode>
                <c:ptCount val="7"/>
                <c:pt idx="0">
                  <c:v>0.15181144197236207</c:v>
                </c:pt>
                <c:pt idx="1">
                  <c:v>0.4218788497601777</c:v>
                </c:pt>
                <c:pt idx="2">
                  <c:v>6.3650643247436713E-3</c:v>
                </c:pt>
                <c:pt idx="3">
                  <c:v>0.29355026152240288</c:v>
                </c:pt>
                <c:pt idx="4">
                  <c:v>4.4733227377841925E-2</c:v>
                </c:pt>
                <c:pt idx="5">
                  <c:v>0.38866004401857152</c:v>
                </c:pt>
                <c:pt idx="6">
                  <c:v>6.3299296434065178E-2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Hydrograph LCPR (Stage)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Composite!$A$1</c:f>
              <c:strCache>
                <c:ptCount val="1"/>
                <c:pt idx="0">
                  <c:v>WF1</c:v>
                </c:pt>
              </c:strCache>
            </c:strRef>
          </c:tx>
          <c:marker>
            <c:symbol val="none"/>
          </c:marker>
          <c:cat>
            <c:numRef>
              <c:f>Composite!$A$3:$A$757</c:f>
              <c:numCache>
                <c:formatCode>General</c:formatCode>
                <c:ptCount val="755"/>
                <c:pt idx="22" formatCode="m/d/yyyy">
                  <c:v>40809</c:v>
                </c:pt>
                <c:pt idx="23" formatCode="m/d/yyyy">
                  <c:v>40810</c:v>
                </c:pt>
                <c:pt idx="24" formatCode="m/d/yyyy">
                  <c:v>40811</c:v>
                </c:pt>
                <c:pt idx="25" formatCode="m/d/yyyy">
                  <c:v>40812</c:v>
                </c:pt>
                <c:pt idx="26" formatCode="m/d/yyyy">
                  <c:v>40813</c:v>
                </c:pt>
                <c:pt idx="27" formatCode="m/d/yyyy">
                  <c:v>40814</c:v>
                </c:pt>
                <c:pt idx="28" formatCode="m/d/yyyy">
                  <c:v>40815</c:v>
                </c:pt>
                <c:pt idx="29" formatCode="m/d/yyyy">
                  <c:v>40816</c:v>
                </c:pt>
                <c:pt idx="30" formatCode="m/d/yyyy">
                  <c:v>40817</c:v>
                </c:pt>
                <c:pt idx="31" formatCode="m/d/yyyy">
                  <c:v>40818</c:v>
                </c:pt>
                <c:pt idx="32" formatCode="m/d/yyyy">
                  <c:v>40819</c:v>
                </c:pt>
                <c:pt idx="33" formatCode="m/d/yyyy">
                  <c:v>40820</c:v>
                </c:pt>
                <c:pt idx="34" formatCode="m/d/yyyy">
                  <c:v>40821</c:v>
                </c:pt>
                <c:pt idx="35" formatCode="m/d/yyyy">
                  <c:v>40822</c:v>
                </c:pt>
                <c:pt idx="36" formatCode="m/d/yyyy">
                  <c:v>40823</c:v>
                </c:pt>
                <c:pt idx="37" formatCode="m/d/yyyy">
                  <c:v>40824</c:v>
                </c:pt>
                <c:pt idx="38" formatCode="m/d/yyyy">
                  <c:v>40825</c:v>
                </c:pt>
                <c:pt idx="39" formatCode="m/d/yyyy">
                  <c:v>40826</c:v>
                </c:pt>
                <c:pt idx="40" formatCode="m/d/yyyy">
                  <c:v>40827</c:v>
                </c:pt>
                <c:pt idx="41" formatCode="m/d/yyyy">
                  <c:v>40828</c:v>
                </c:pt>
                <c:pt idx="42" formatCode="m/d/yyyy">
                  <c:v>40829</c:v>
                </c:pt>
                <c:pt idx="43" formatCode="m/d/yyyy">
                  <c:v>40830</c:v>
                </c:pt>
                <c:pt idx="44" formatCode="m/d/yyyy">
                  <c:v>40831</c:v>
                </c:pt>
                <c:pt idx="45" formatCode="m/d/yyyy">
                  <c:v>40832</c:v>
                </c:pt>
                <c:pt idx="46" formatCode="m/d/yyyy">
                  <c:v>40833</c:v>
                </c:pt>
                <c:pt idx="47" formatCode="m/d/yyyy">
                  <c:v>40834</c:v>
                </c:pt>
                <c:pt idx="48" formatCode="m/d/yyyy">
                  <c:v>40835</c:v>
                </c:pt>
                <c:pt idx="49" formatCode="m/d/yyyy">
                  <c:v>40836</c:v>
                </c:pt>
                <c:pt idx="50" formatCode="m/d/yyyy">
                  <c:v>40837</c:v>
                </c:pt>
                <c:pt idx="51" formatCode="m/d/yyyy">
                  <c:v>40838</c:v>
                </c:pt>
                <c:pt idx="52" formatCode="m/d/yyyy">
                  <c:v>40839</c:v>
                </c:pt>
                <c:pt idx="53" formatCode="m/d/yyyy">
                  <c:v>40840</c:v>
                </c:pt>
                <c:pt idx="54" formatCode="m/d/yyyy">
                  <c:v>40841</c:v>
                </c:pt>
                <c:pt idx="55" formatCode="m/d/yyyy">
                  <c:v>40842</c:v>
                </c:pt>
                <c:pt idx="56" formatCode="m/d/yyyy">
                  <c:v>40843</c:v>
                </c:pt>
                <c:pt idx="57" formatCode="m/d/yyyy">
                  <c:v>40844</c:v>
                </c:pt>
                <c:pt idx="58" formatCode="m/d/yyyy">
                  <c:v>40845</c:v>
                </c:pt>
                <c:pt idx="59" formatCode="m/d/yyyy">
                  <c:v>40846</c:v>
                </c:pt>
                <c:pt idx="60" formatCode="m/d/yyyy">
                  <c:v>40847</c:v>
                </c:pt>
                <c:pt idx="61" formatCode="m/d/yyyy">
                  <c:v>40848</c:v>
                </c:pt>
                <c:pt idx="62" formatCode="m/d/yyyy">
                  <c:v>40849</c:v>
                </c:pt>
                <c:pt idx="63" formatCode="m/d/yyyy">
                  <c:v>40850</c:v>
                </c:pt>
                <c:pt idx="64" formatCode="m/d/yyyy">
                  <c:v>40851</c:v>
                </c:pt>
                <c:pt idx="65" formatCode="m/d/yyyy">
                  <c:v>40852</c:v>
                </c:pt>
                <c:pt idx="66" formatCode="m/d/yyyy">
                  <c:v>40853</c:v>
                </c:pt>
                <c:pt idx="67" formatCode="m/d/yyyy">
                  <c:v>40854</c:v>
                </c:pt>
                <c:pt idx="68" formatCode="m/d/yyyy">
                  <c:v>40855</c:v>
                </c:pt>
                <c:pt idx="69" formatCode="m/d/yyyy">
                  <c:v>40856</c:v>
                </c:pt>
                <c:pt idx="70" formatCode="m/d/yyyy">
                  <c:v>40857</c:v>
                </c:pt>
                <c:pt idx="71" formatCode="m/d/yyyy">
                  <c:v>40858</c:v>
                </c:pt>
                <c:pt idx="72" formatCode="m/d/yyyy">
                  <c:v>40859</c:v>
                </c:pt>
                <c:pt idx="73" formatCode="m/d/yyyy">
                  <c:v>40860</c:v>
                </c:pt>
                <c:pt idx="74" formatCode="m/d/yyyy">
                  <c:v>40861</c:v>
                </c:pt>
                <c:pt idx="75" formatCode="m/d/yyyy">
                  <c:v>40862</c:v>
                </c:pt>
                <c:pt idx="76" formatCode="m/d/yyyy">
                  <c:v>40863</c:v>
                </c:pt>
                <c:pt idx="77" formatCode="m/d/yyyy">
                  <c:v>40864</c:v>
                </c:pt>
                <c:pt idx="78" formatCode="m/d/yyyy">
                  <c:v>40865</c:v>
                </c:pt>
                <c:pt idx="79" formatCode="m/d/yyyy">
                  <c:v>40866</c:v>
                </c:pt>
                <c:pt idx="80" formatCode="m/d/yyyy">
                  <c:v>40867</c:v>
                </c:pt>
                <c:pt idx="81" formatCode="m/d/yyyy">
                  <c:v>40868</c:v>
                </c:pt>
                <c:pt idx="82" formatCode="m/d/yyyy">
                  <c:v>40869</c:v>
                </c:pt>
                <c:pt idx="83" formatCode="m/d/yyyy">
                  <c:v>40870</c:v>
                </c:pt>
                <c:pt idx="84" formatCode="m/d/yyyy">
                  <c:v>40871</c:v>
                </c:pt>
                <c:pt idx="85" formatCode="m/d/yyyy">
                  <c:v>40872</c:v>
                </c:pt>
                <c:pt idx="86" formatCode="m/d/yyyy">
                  <c:v>40873</c:v>
                </c:pt>
                <c:pt idx="87" formatCode="m/d/yyyy">
                  <c:v>40874</c:v>
                </c:pt>
                <c:pt idx="88" formatCode="m/d/yyyy">
                  <c:v>40875</c:v>
                </c:pt>
                <c:pt idx="89" formatCode="m/d/yyyy">
                  <c:v>40876</c:v>
                </c:pt>
                <c:pt idx="90" formatCode="m/d/yyyy">
                  <c:v>40877</c:v>
                </c:pt>
                <c:pt idx="91" formatCode="m/d/yyyy">
                  <c:v>40878</c:v>
                </c:pt>
                <c:pt idx="92" formatCode="m/d/yyyy">
                  <c:v>40879</c:v>
                </c:pt>
                <c:pt idx="93" formatCode="m/d/yyyy">
                  <c:v>40880</c:v>
                </c:pt>
                <c:pt idx="94" formatCode="m/d/yyyy">
                  <c:v>40881</c:v>
                </c:pt>
                <c:pt idx="95" formatCode="m/d/yyyy">
                  <c:v>40882</c:v>
                </c:pt>
                <c:pt idx="96" formatCode="m/d/yyyy">
                  <c:v>40883</c:v>
                </c:pt>
                <c:pt idx="97" formatCode="m/d/yyyy">
                  <c:v>40884</c:v>
                </c:pt>
                <c:pt idx="98" formatCode="m/d/yyyy">
                  <c:v>40885</c:v>
                </c:pt>
                <c:pt idx="99" formatCode="m/d/yyyy">
                  <c:v>40886</c:v>
                </c:pt>
                <c:pt idx="100" formatCode="m/d/yyyy">
                  <c:v>40887</c:v>
                </c:pt>
                <c:pt idx="101" formatCode="m/d/yyyy">
                  <c:v>40888</c:v>
                </c:pt>
                <c:pt idx="102" formatCode="m/d/yyyy">
                  <c:v>40889</c:v>
                </c:pt>
                <c:pt idx="103" formatCode="m/d/yyyy">
                  <c:v>40890</c:v>
                </c:pt>
                <c:pt idx="104" formatCode="m/d/yyyy">
                  <c:v>40891</c:v>
                </c:pt>
                <c:pt idx="105" formatCode="m/d/yyyy">
                  <c:v>40892</c:v>
                </c:pt>
                <c:pt idx="106" formatCode="m/d/yyyy">
                  <c:v>40893</c:v>
                </c:pt>
                <c:pt idx="107" formatCode="m/d/yyyy">
                  <c:v>40894</c:v>
                </c:pt>
                <c:pt idx="108" formatCode="m/d/yyyy">
                  <c:v>40895</c:v>
                </c:pt>
                <c:pt idx="109" formatCode="m/d/yyyy">
                  <c:v>40896</c:v>
                </c:pt>
                <c:pt idx="110" formatCode="m/d/yyyy">
                  <c:v>40897</c:v>
                </c:pt>
                <c:pt idx="111" formatCode="m/d/yyyy">
                  <c:v>40898</c:v>
                </c:pt>
                <c:pt idx="112" formatCode="m/d/yyyy">
                  <c:v>40899</c:v>
                </c:pt>
                <c:pt idx="113" formatCode="m/d/yyyy">
                  <c:v>40900</c:v>
                </c:pt>
                <c:pt idx="114" formatCode="m/d/yyyy">
                  <c:v>40901</c:v>
                </c:pt>
                <c:pt idx="115" formatCode="m/d/yyyy">
                  <c:v>40902</c:v>
                </c:pt>
                <c:pt idx="116" formatCode="m/d/yyyy">
                  <c:v>40903</c:v>
                </c:pt>
                <c:pt idx="117" formatCode="m/d/yyyy">
                  <c:v>40904</c:v>
                </c:pt>
                <c:pt idx="118" formatCode="m/d/yyyy">
                  <c:v>40905</c:v>
                </c:pt>
                <c:pt idx="119" formatCode="m/d/yyyy">
                  <c:v>40906</c:v>
                </c:pt>
                <c:pt idx="120" formatCode="m/d/yyyy">
                  <c:v>40907</c:v>
                </c:pt>
                <c:pt idx="121" formatCode="m/d/yyyy">
                  <c:v>40908</c:v>
                </c:pt>
                <c:pt idx="122" formatCode="m/d/yyyy">
                  <c:v>40909</c:v>
                </c:pt>
                <c:pt idx="123" formatCode="m/d/yyyy">
                  <c:v>40910</c:v>
                </c:pt>
                <c:pt idx="124" formatCode="m/d/yyyy">
                  <c:v>40911</c:v>
                </c:pt>
                <c:pt idx="125" formatCode="m/d/yyyy">
                  <c:v>40912</c:v>
                </c:pt>
                <c:pt idx="126" formatCode="m/d/yyyy">
                  <c:v>40913</c:v>
                </c:pt>
                <c:pt idx="127" formatCode="m/d/yyyy">
                  <c:v>40914</c:v>
                </c:pt>
                <c:pt idx="128" formatCode="m/d/yyyy">
                  <c:v>40915</c:v>
                </c:pt>
                <c:pt idx="129" formatCode="m/d/yyyy">
                  <c:v>40916</c:v>
                </c:pt>
                <c:pt idx="130" formatCode="m/d/yyyy">
                  <c:v>40917</c:v>
                </c:pt>
                <c:pt idx="131" formatCode="m/d/yyyy">
                  <c:v>40918</c:v>
                </c:pt>
                <c:pt idx="132" formatCode="m/d/yyyy">
                  <c:v>40919</c:v>
                </c:pt>
                <c:pt idx="133" formatCode="m/d/yyyy">
                  <c:v>40920</c:v>
                </c:pt>
                <c:pt idx="134" formatCode="m/d/yyyy">
                  <c:v>40921</c:v>
                </c:pt>
                <c:pt idx="135" formatCode="m/d/yyyy">
                  <c:v>40922</c:v>
                </c:pt>
                <c:pt idx="136" formatCode="m/d/yyyy">
                  <c:v>40923</c:v>
                </c:pt>
                <c:pt idx="137" formatCode="m/d/yyyy">
                  <c:v>40924</c:v>
                </c:pt>
                <c:pt idx="138" formatCode="m/d/yyyy">
                  <c:v>40925</c:v>
                </c:pt>
                <c:pt idx="139" formatCode="m/d/yyyy">
                  <c:v>40926</c:v>
                </c:pt>
                <c:pt idx="140" formatCode="m/d/yyyy">
                  <c:v>40927</c:v>
                </c:pt>
                <c:pt idx="141" formatCode="m/d/yyyy">
                  <c:v>40928</c:v>
                </c:pt>
                <c:pt idx="142" formatCode="m/d/yyyy">
                  <c:v>40929</c:v>
                </c:pt>
                <c:pt idx="143" formatCode="m/d/yyyy">
                  <c:v>40930</c:v>
                </c:pt>
                <c:pt idx="144" formatCode="m/d/yyyy">
                  <c:v>40931</c:v>
                </c:pt>
                <c:pt idx="145" formatCode="m/d/yyyy">
                  <c:v>40932</c:v>
                </c:pt>
                <c:pt idx="146" formatCode="m/d/yyyy">
                  <c:v>40933</c:v>
                </c:pt>
                <c:pt idx="147" formatCode="m/d/yyyy">
                  <c:v>40934</c:v>
                </c:pt>
                <c:pt idx="148" formatCode="m/d/yyyy">
                  <c:v>40935</c:v>
                </c:pt>
                <c:pt idx="149" formatCode="m/d/yyyy">
                  <c:v>40936</c:v>
                </c:pt>
                <c:pt idx="150" formatCode="m/d/yyyy">
                  <c:v>40937</c:v>
                </c:pt>
                <c:pt idx="151" formatCode="m/d/yyyy">
                  <c:v>40938</c:v>
                </c:pt>
                <c:pt idx="152" formatCode="m/d/yyyy">
                  <c:v>40939</c:v>
                </c:pt>
                <c:pt idx="153" formatCode="m/d/yyyy">
                  <c:v>40940</c:v>
                </c:pt>
                <c:pt idx="154" formatCode="m/d/yyyy">
                  <c:v>40941</c:v>
                </c:pt>
                <c:pt idx="155" formatCode="m/d/yyyy">
                  <c:v>40942</c:v>
                </c:pt>
                <c:pt idx="156" formatCode="m/d/yyyy">
                  <c:v>40943</c:v>
                </c:pt>
                <c:pt idx="157" formatCode="m/d/yyyy">
                  <c:v>40944</c:v>
                </c:pt>
                <c:pt idx="158" formatCode="m/d/yyyy">
                  <c:v>40945</c:v>
                </c:pt>
                <c:pt idx="159" formatCode="m/d/yyyy">
                  <c:v>40946</c:v>
                </c:pt>
                <c:pt idx="160" formatCode="m/d/yyyy">
                  <c:v>40947</c:v>
                </c:pt>
                <c:pt idx="161" formatCode="m/d/yyyy">
                  <c:v>40948</c:v>
                </c:pt>
                <c:pt idx="162" formatCode="m/d/yyyy">
                  <c:v>40949</c:v>
                </c:pt>
                <c:pt idx="163" formatCode="m/d/yyyy">
                  <c:v>40950</c:v>
                </c:pt>
                <c:pt idx="164" formatCode="m/d/yyyy">
                  <c:v>40951</c:v>
                </c:pt>
                <c:pt idx="165" formatCode="m/d/yyyy">
                  <c:v>40952</c:v>
                </c:pt>
                <c:pt idx="166" formatCode="m/d/yyyy">
                  <c:v>40953</c:v>
                </c:pt>
                <c:pt idx="167" formatCode="m/d/yyyy">
                  <c:v>40954</c:v>
                </c:pt>
                <c:pt idx="168" formatCode="m/d/yyyy">
                  <c:v>40955</c:v>
                </c:pt>
                <c:pt idx="169" formatCode="m/d/yyyy">
                  <c:v>40956</c:v>
                </c:pt>
                <c:pt idx="170" formatCode="m/d/yyyy">
                  <c:v>40957</c:v>
                </c:pt>
                <c:pt idx="171" formatCode="m/d/yyyy">
                  <c:v>40958</c:v>
                </c:pt>
                <c:pt idx="172" formatCode="m/d/yyyy">
                  <c:v>40959</c:v>
                </c:pt>
                <c:pt idx="173" formatCode="m/d/yyyy">
                  <c:v>40960</c:v>
                </c:pt>
                <c:pt idx="174" formatCode="m/d/yyyy">
                  <c:v>40961</c:v>
                </c:pt>
                <c:pt idx="175" formatCode="m/d/yyyy">
                  <c:v>40962</c:v>
                </c:pt>
                <c:pt idx="176" formatCode="m/d/yyyy">
                  <c:v>40963</c:v>
                </c:pt>
                <c:pt idx="177" formatCode="m/d/yyyy">
                  <c:v>40964</c:v>
                </c:pt>
                <c:pt idx="178" formatCode="m/d/yyyy">
                  <c:v>40965</c:v>
                </c:pt>
                <c:pt idx="179" formatCode="m/d/yyyy">
                  <c:v>40966</c:v>
                </c:pt>
                <c:pt idx="180" formatCode="m/d/yyyy">
                  <c:v>40967</c:v>
                </c:pt>
                <c:pt idx="181" formatCode="m/d/yyyy">
                  <c:v>40968</c:v>
                </c:pt>
                <c:pt idx="182" formatCode="m/d/yyyy">
                  <c:v>40969</c:v>
                </c:pt>
                <c:pt idx="183" formatCode="m/d/yyyy">
                  <c:v>40970</c:v>
                </c:pt>
                <c:pt idx="184" formatCode="m/d/yyyy">
                  <c:v>40971</c:v>
                </c:pt>
                <c:pt idx="185" formatCode="m/d/yyyy">
                  <c:v>40972</c:v>
                </c:pt>
                <c:pt idx="186" formatCode="m/d/yyyy">
                  <c:v>40973</c:v>
                </c:pt>
                <c:pt idx="187" formatCode="m/d/yyyy">
                  <c:v>40974</c:v>
                </c:pt>
                <c:pt idx="188" formatCode="m/d/yyyy">
                  <c:v>40975</c:v>
                </c:pt>
                <c:pt idx="189" formatCode="m/d/yyyy">
                  <c:v>40976</c:v>
                </c:pt>
                <c:pt idx="190" formatCode="m/d/yyyy">
                  <c:v>40977</c:v>
                </c:pt>
                <c:pt idx="191" formatCode="m/d/yyyy">
                  <c:v>40978</c:v>
                </c:pt>
                <c:pt idx="192" formatCode="m/d/yyyy">
                  <c:v>40979</c:v>
                </c:pt>
                <c:pt idx="193" formatCode="m/d/yyyy">
                  <c:v>40980</c:v>
                </c:pt>
                <c:pt idx="194" formatCode="m/d/yyyy">
                  <c:v>40981</c:v>
                </c:pt>
                <c:pt idx="195" formatCode="m/d/yyyy">
                  <c:v>40982</c:v>
                </c:pt>
                <c:pt idx="196" formatCode="m/d/yyyy">
                  <c:v>40983</c:v>
                </c:pt>
                <c:pt idx="197" formatCode="m/d/yyyy">
                  <c:v>40984</c:v>
                </c:pt>
                <c:pt idx="198" formatCode="m/d/yyyy">
                  <c:v>40985</c:v>
                </c:pt>
                <c:pt idx="199" formatCode="m/d/yyyy">
                  <c:v>40986</c:v>
                </c:pt>
                <c:pt idx="200" formatCode="m/d/yyyy">
                  <c:v>40987</c:v>
                </c:pt>
                <c:pt idx="201" formatCode="m/d/yyyy">
                  <c:v>40988</c:v>
                </c:pt>
                <c:pt idx="202" formatCode="m/d/yyyy">
                  <c:v>40989</c:v>
                </c:pt>
                <c:pt idx="203" formatCode="m/d/yyyy">
                  <c:v>40990</c:v>
                </c:pt>
                <c:pt idx="204" formatCode="m/d/yyyy">
                  <c:v>40991</c:v>
                </c:pt>
                <c:pt idx="205" formatCode="m/d/yyyy">
                  <c:v>40992</c:v>
                </c:pt>
                <c:pt idx="206" formatCode="m/d/yyyy">
                  <c:v>40993</c:v>
                </c:pt>
                <c:pt idx="207" formatCode="m/d/yyyy">
                  <c:v>40994</c:v>
                </c:pt>
                <c:pt idx="208" formatCode="m/d/yyyy">
                  <c:v>40995</c:v>
                </c:pt>
                <c:pt idx="209" formatCode="m/d/yyyy">
                  <c:v>40996</c:v>
                </c:pt>
                <c:pt idx="210" formatCode="m/d/yyyy">
                  <c:v>40997</c:v>
                </c:pt>
                <c:pt idx="211" formatCode="m/d/yyyy">
                  <c:v>40998</c:v>
                </c:pt>
                <c:pt idx="212" formatCode="m/d/yyyy">
                  <c:v>40999</c:v>
                </c:pt>
                <c:pt idx="213" formatCode="m/d/yyyy">
                  <c:v>41000</c:v>
                </c:pt>
                <c:pt idx="214" formatCode="m/d/yyyy">
                  <c:v>41001</c:v>
                </c:pt>
                <c:pt idx="215" formatCode="m/d/yyyy">
                  <c:v>41002</c:v>
                </c:pt>
                <c:pt idx="216" formatCode="m/d/yyyy">
                  <c:v>41003</c:v>
                </c:pt>
                <c:pt idx="217" formatCode="m/d/yyyy">
                  <c:v>41004</c:v>
                </c:pt>
                <c:pt idx="218" formatCode="m/d/yyyy">
                  <c:v>41005</c:v>
                </c:pt>
                <c:pt idx="219" formatCode="m/d/yyyy">
                  <c:v>41006</c:v>
                </c:pt>
                <c:pt idx="220" formatCode="m/d/yyyy">
                  <c:v>41007</c:v>
                </c:pt>
                <c:pt idx="221" formatCode="m/d/yyyy">
                  <c:v>41008</c:v>
                </c:pt>
                <c:pt idx="222" formatCode="m/d/yyyy">
                  <c:v>41009</c:v>
                </c:pt>
                <c:pt idx="223" formatCode="m/d/yyyy">
                  <c:v>41010</c:v>
                </c:pt>
                <c:pt idx="224" formatCode="m/d/yyyy">
                  <c:v>41011</c:v>
                </c:pt>
                <c:pt idx="225" formatCode="m/d/yyyy">
                  <c:v>41012</c:v>
                </c:pt>
                <c:pt idx="226" formatCode="m/d/yyyy">
                  <c:v>41013</c:v>
                </c:pt>
                <c:pt idx="227" formatCode="m/d/yyyy">
                  <c:v>41014</c:v>
                </c:pt>
                <c:pt idx="228" formatCode="m/d/yyyy">
                  <c:v>41015</c:v>
                </c:pt>
                <c:pt idx="229" formatCode="m/d/yyyy">
                  <c:v>41016</c:v>
                </c:pt>
                <c:pt idx="230" formatCode="m/d/yyyy">
                  <c:v>41017</c:v>
                </c:pt>
                <c:pt idx="231" formatCode="m/d/yyyy">
                  <c:v>41018</c:v>
                </c:pt>
                <c:pt idx="232" formatCode="m/d/yyyy">
                  <c:v>41019</c:v>
                </c:pt>
                <c:pt idx="233" formatCode="m/d/yyyy">
                  <c:v>41020</c:v>
                </c:pt>
                <c:pt idx="234" formatCode="m/d/yyyy">
                  <c:v>41021</c:v>
                </c:pt>
                <c:pt idx="235" formatCode="m/d/yyyy">
                  <c:v>41022</c:v>
                </c:pt>
                <c:pt idx="236" formatCode="m/d/yyyy">
                  <c:v>41023</c:v>
                </c:pt>
                <c:pt idx="237" formatCode="m/d/yyyy">
                  <c:v>41024</c:v>
                </c:pt>
                <c:pt idx="238" formatCode="m/d/yyyy">
                  <c:v>41025</c:v>
                </c:pt>
                <c:pt idx="239" formatCode="m/d/yyyy">
                  <c:v>41026</c:v>
                </c:pt>
                <c:pt idx="240" formatCode="m/d/yyyy">
                  <c:v>41027</c:v>
                </c:pt>
                <c:pt idx="241" formatCode="m/d/yyyy">
                  <c:v>41028</c:v>
                </c:pt>
                <c:pt idx="242" formatCode="m/d/yyyy">
                  <c:v>41029</c:v>
                </c:pt>
                <c:pt idx="243" formatCode="m/d/yyyy">
                  <c:v>41030</c:v>
                </c:pt>
                <c:pt idx="244" formatCode="m/d/yyyy">
                  <c:v>41031</c:v>
                </c:pt>
                <c:pt idx="245" formatCode="m/d/yyyy">
                  <c:v>41032</c:v>
                </c:pt>
                <c:pt idx="246" formatCode="m/d/yyyy">
                  <c:v>41033</c:v>
                </c:pt>
                <c:pt idx="247" formatCode="m/d/yyyy">
                  <c:v>41034</c:v>
                </c:pt>
                <c:pt idx="248" formatCode="m/d/yyyy">
                  <c:v>41035</c:v>
                </c:pt>
                <c:pt idx="249" formatCode="m/d/yyyy">
                  <c:v>41036</c:v>
                </c:pt>
                <c:pt idx="250" formatCode="m/d/yyyy">
                  <c:v>41037</c:v>
                </c:pt>
                <c:pt idx="251" formatCode="m/d/yyyy">
                  <c:v>41038</c:v>
                </c:pt>
                <c:pt idx="252" formatCode="m/d/yyyy">
                  <c:v>41039</c:v>
                </c:pt>
                <c:pt idx="253" formatCode="m/d/yyyy">
                  <c:v>41040</c:v>
                </c:pt>
                <c:pt idx="254" formatCode="m/d/yyyy">
                  <c:v>41041</c:v>
                </c:pt>
                <c:pt idx="255" formatCode="m/d/yyyy">
                  <c:v>41042</c:v>
                </c:pt>
                <c:pt idx="256" formatCode="m/d/yyyy">
                  <c:v>41043</c:v>
                </c:pt>
                <c:pt idx="257" formatCode="m/d/yyyy">
                  <c:v>41044</c:v>
                </c:pt>
                <c:pt idx="258" formatCode="m/d/yyyy">
                  <c:v>41045</c:v>
                </c:pt>
                <c:pt idx="259" formatCode="m/d/yyyy">
                  <c:v>41046</c:v>
                </c:pt>
                <c:pt idx="260" formatCode="m/d/yyyy">
                  <c:v>41047</c:v>
                </c:pt>
                <c:pt idx="261" formatCode="m/d/yyyy">
                  <c:v>41048</c:v>
                </c:pt>
                <c:pt idx="262" formatCode="m/d/yyyy">
                  <c:v>41049</c:v>
                </c:pt>
                <c:pt idx="263" formatCode="m/d/yyyy">
                  <c:v>41050</c:v>
                </c:pt>
                <c:pt idx="264" formatCode="m/d/yyyy">
                  <c:v>41051</c:v>
                </c:pt>
                <c:pt idx="265" formatCode="m/d/yyyy">
                  <c:v>41052</c:v>
                </c:pt>
                <c:pt idx="266" formatCode="m/d/yyyy">
                  <c:v>41053</c:v>
                </c:pt>
                <c:pt idx="267" formatCode="m/d/yyyy">
                  <c:v>41054</c:v>
                </c:pt>
                <c:pt idx="268" formatCode="m/d/yyyy">
                  <c:v>41055</c:v>
                </c:pt>
                <c:pt idx="269" formatCode="m/d/yyyy">
                  <c:v>41056</c:v>
                </c:pt>
                <c:pt idx="270" formatCode="m/d/yyyy">
                  <c:v>41057</c:v>
                </c:pt>
                <c:pt idx="271" formatCode="m/d/yyyy">
                  <c:v>41058</c:v>
                </c:pt>
                <c:pt idx="272" formatCode="m/d/yyyy">
                  <c:v>41059</c:v>
                </c:pt>
                <c:pt idx="273" formatCode="m/d/yyyy">
                  <c:v>41060</c:v>
                </c:pt>
                <c:pt idx="274" formatCode="m/d/yyyy">
                  <c:v>41061</c:v>
                </c:pt>
                <c:pt idx="275" formatCode="m/d/yyyy">
                  <c:v>41062</c:v>
                </c:pt>
                <c:pt idx="276" formatCode="m/d/yyyy">
                  <c:v>41063</c:v>
                </c:pt>
                <c:pt idx="277" formatCode="m/d/yyyy">
                  <c:v>41064</c:v>
                </c:pt>
                <c:pt idx="278" formatCode="m/d/yyyy">
                  <c:v>41065</c:v>
                </c:pt>
                <c:pt idx="279" formatCode="m/d/yyyy">
                  <c:v>41066</c:v>
                </c:pt>
                <c:pt idx="280" formatCode="m/d/yyyy">
                  <c:v>41067</c:v>
                </c:pt>
                <c:pt idx="281" formatCode="m/d/yyyy">
                  <c:v>41068</c:v>
                </c:pt>
                <c:pt idx="282" formatCode="m/d/yyyy">
                  <c:v>41069</c:v>
                </c:pt>
                <c:pt idx="283" formatCode="m/d/yyyy">
                  <c:v>41070</c:v>
                </c:pt>
                <c:pt idx="284" formatCode="m/d/yyyy">
                  <c:v>41071</c:v>
                </c:pt>
                <c:pt idx="285" formatCode="m/d/yyyy">
                  <c:v>41072</c:v>
                </c:pt>
                <c:pt idx="286" formatCode="m/d/yyyy">
                  <c:v>41073</c:v>
                </c:pt>
                <c:pt idx="287" formatCode="m/d/yyyy">
                  <c:v>41074</c:v>
                </c:pt>
                <c:pt idx="288" formatCode="m/d/yyyy">
                  <c:v>41075</c:v>
                </c:pt>
                <c:pt idx="289" formatCode="m/d/yyyy">
                  <c:v>41076</c:v>
                </c:pt>
                <c:pt idx="290" formatCode="m/d/yyyy">
                  <c:v>41077</c:v>
                </c:pt>
                <c:pt idx="291" formatCode="m/d/yyyy">
                  <c:v>41078</c:v>
                </c:pt>
                <c:pt idx="292" formatCode="m/d/yyyy">
                  <c:v>41079</c:v>
                </c:pt>
                <c:pt idx="293" formatCode="m/d/yyyy">
                  <c:v>41080</c:v>
                </c:pt>
                <c:pt idx="294" formatCode="m/d/yyyy">
                  <c:v>41081</c:v>
                </c:pt>
                <c:pt idx="295" formatCode="m/d/yyyy">
                  <c:v>41082</c:v>
                </c:pt>
                <c:pt idx="296" formatCode="m/d/yyyy">
                  <c:v>41083</c:v>
                </c:pt>
                <c:pt idx="297" formatCode="m/d/yyyy">
                  <c:v>41084</c:v>
                </c:pt>
                <c:pt idx="298" formatCode="m/d/yyyy">
                  <c:v>41085</c:v>
                </c:pt>
                <c:pt idx="299" formatCode="m/d/yyyy">
                  <c:v>41086</c:v>
                </c:pt>
                <c:pt idx="300" formatCode="m/d/yyyy">
                  <c:v>41087</c:v>
                </c:pt>
                <c:pt idx="301" formatCode="m/d/yyyy">
                  <c:v>41088</c:v>
                </c:pt>
                <c:pt idx="302" formatCode="m/d/yyyy">
                  <c:v>41089</c:v>
                </c:pt>
                <c:pt idx="303" formatCode="m/d/yyyy">
                  <c:v>41090</c:v>
                </c:pt>
                <c:pt idx="304" formatCode="m/d/yyyy">
                  <c:v>41091</c:v>
                </c:pt>
                <c:pt idx="305" formatCode="m/d/yyyy">
                  <c:v>41092</c:v>
                </c:pt>
                <c:pt idx="306" formatCode="m/d/yyyy">
                  <c:v>41093</c:v>
                </c:pt>
                <c:pt idx="307" formatCode="m/d/yyyy">
                  <c:v>41094</c:v>
                </c:pt>
                <c:pt idx="308" formatCode="m/d/yyyy">
                  <c:v>41095</c:v>
                </c:pt>
                <c:pt idx="309" formatCode="m/d/yyyy">
                  <c:v>41096</c:v>
                </c:pt>
                <c:pt idx="310" formatCode="m/d/yyyy">
                  <c:v>41097</c:v>
                </c:pt>
                <c:pt idx="311" formatCode="m/d/yyyy">
                  <c:v>41098</c:v>
                </c:pt>
                <c:pt idx="312" formatCode="m/d/yyyy">
                  <c:v>41099</c:v>
                </c:pt>
                <c:pt idx="313" formatCode="m/d/yyyy">
                  <c:v>41100</c:v>
                </c:pt>
                <c:pt idx="314" formatCode="m/d/yyyy">
                  <c:v>41101</c:v>
                </c:pt>
                <c:pt idx="315" formatCode="m/d/yyyy">
                  <c:v>41102</c:v>
                </c:pt>
                <c:pt idx="316" formatCode="m/d/yyyy">
                  <c:v>41103</c:v>
                </c:pt>
                <c:pt idx="317" formatCode="m/d/yyyy">
                  <c:v>41104</c:v>
                </c:pt>
                <c:pt idx="318" formatCode="m/d/yyyy">
                  <c:v>41105</c:v>
                </c:pt>
                <c:pt idx="319" formatCode="m/d/yyyy">
                  <c:v>41106</c:v>
                </c:pt>
                <c:pt idx="320" formatCode="m/d/yyyy">
                  <c:v>41107</c:v>
                </c:pt>
                <c:pt idx="321" formatCode="m/d/yyyy">
                  <c:v>41108</c:v>
                </c:pt>
                <c:pt idx="322" formatCode="m/d/yyyy">
                  <c:v>41109</c:v>
                </c:pt>
                <c:pt idx="323" formatCode="m/d/yyyy">
                  <c:v>41110</c:v>
                </c:pt>
                <c:pt idx="324" formatCode="m/d/yyyy">
                  <c:v>41111</c:v>
                </c:pt>
                <c:pt idx="325" formatCode="m/d/yyyy">
                  <c:v>41112</c:v>
                </c:pt>
                <c:pt idx="326" formatCode="m/d/yyyy">
                  <c:v>41113</c:v>
                </c:pt>
                <c:pt idx="327" formatCode="m/d/yyyy">
                  <c:v>41114</c:v>
                </c:pt>
                <c:pt idx="328" formatCode="m/d/yyyy">
                  <c:v>41115</c:v>
                </c:pt>
                <c:pt idx="329" formatCode="m/d/yyyy">
                  <c:v>41116</c:v>
                </c:pt>
                <c:pt idx="330" formatCode="m/d/yyyy">
                  <c:v>41117</c:v>
                </c:pt>
                <c:pt idx="331" formatCode="m/d/yyyy">
                  <c:v>41118</c:v>
                </c:pt>
                <c:pt idx="332" formatCode="m/d/yyyy">
                  <c:v>41119</c:v>
                </c:pt>
                <c:pt idx="333" formatCode="m/d/yyyy">
                  <c:v>41120</c:v>
                </c:pt>
                <c:pt idx="334" formatCode="m/d/yyyy">
                  <c:v>41121</c:v>
                </c:pt>
                <c:pt idx="335" formatCode="m/d/yyyy">
                  <c:v>41122</c:v>
                </c:pt>
                <c:pt idx="336" formatCode="m/d/yyyy">
                  <c:v>41123</c:v>
                </c:pt>
                <c:pt idx="337" formatCode="m/d/yyyy">
                  <c:v>41124</c:v>
                </c:pt>
                <c:pt idx="338" formatCode="m/d/yyyy">
                  <c:v>41125</c:v>
                </c:pt>
                <c:pt idx="339" formatCode="m/d/yyyy">
                  <c:v>41126</c:v>
                </c:pt>
                <c:pt idx="340" formatCode="m/d/yyyy">
                  <c:v>41127</c:v>
                </c:pt>
                <c:pt idx="341" formatCode="m/d/yyyy">
                  <c:v>41128</c:v>
                </c:pt>
                <c:pt idx="342" formatCode="m/d/yyyy">
                  <c:v>41129</c:v>
                </c:pt>
                <c:pt idx="343" formatCode="m/d/yyyy">
                  <c:v>41130</c:v>
                </c:pt>
                <c:pt idx="344" formatCode="m/d/yyyy">
                  <c:v>41131</c:v>
                </c:pt>
                <c:pt idx="345" formatCode="m/d/yyyy">
                  <c:v>41132</c:v>
                </c:pt>
                <c:pt idx="346" formatCode="m/d/yyyy">
                  <c:v>41133</c:v>
                </c:pt>
                <c:pt idx="347" formatCode="m/d/yyyy">
                  <c:v>41134</c:v>
                </c:pt>
                <c:pt idx="348" formatCode="m/d/yyyy">
                  <c:v>41135</c:v>
                </c:pt>
                <c:pt idx="349" formatCode="m/d/yyyy">
                  <c:v>41136</c:v>
                </c:pt>
                <c:pt idx="350" formatCode="m/d/yyyy">
                  <c:v>41137</c:v>
                </c:pt>
                <c:pt idx="351" formatCode="m/d/yyyy">
                  <c:v>41138</c:v>
                </c:pt>
                <c:pt idx="352" formatCode="m/d/yyyy">
                  <c:v>41139</c:v>
                </c:pt>
                <c:pt idx="353" formatCode="m/d/yyyy">
                  <c:v>41140</c:v>
                </c:pt>
                <c:pt idx="354" formatCode="m/d/yyyy">
                  <c:v>41141</c:v>
                </c:pt>
                <c:pt idx="355" formatCode="m/d/yyyy">
                  <c:v>41142</c:v>
                </c:pt>
                <c:pt idx="356" formatCode="m/d/yyyy">
                  <c:v>41143</c:v>
                </c:pt>
                <c:pt idx="357" formatCode="m/d/yyyy">
                  <c:v>41144</c:v>
                </c:pt>
                <c:pt idx="358" formatCode="m/d/yyyy">
                  <c:v>41145</c:v>
                </c:pt>
                <c:pt idx="359" formatCode="m/d/yyyy">
                  <c:v>41146</c:v>
                </c:pt>
                <c:pt idx="360" formatCode="m/d/yyyy">
                  <c:v>41147</c:v>
                </c:pt>
                <c:pt idx="361" formatCode="m/d/yyyy">
                  <c:v>41148</c:v>
                </c:pt>
                <c:pt idx="362" formatCode="m/d/yyyy">
                  <c:v>41149</c:v>
                </c:pt>
                <c:pt idx="363" formatCode="m/d/yyyy">
                  <c:v>41150</c:v>
                </c:pt>
                <c:pt idx="364" formatCode="m/d/yyyy">
                  <c:v>41151</c:v>
                </c:pt>
                <c:pt idx="365" formatCode="m/d/yyyy">
                  <c:v>41152</c:v>
                </c:pt>
                <c:pt idx="366" formatCode="m/d/yyyy">
                  <c:v>41153</c:v>
                </c:pt>
                <c:pt idx="367" formatCode="m/d/yyyy">
                  <c:v>41154</c:v>
                </c:pt>
                <c:pt idx="368" formatCode="m/d/yyyy">
                  <c:v>41155</c:v>
                </c:pt>
                <c:pt idx="369" formatCode="m/d/yyyy">
                  <c:v>41156</c:v>
                </c:pt>
                <c:pt idx="370" formatCode="m/d/yyyy">
                  <c:v>41157</c:v>
                </c:pt>
                <c:pt idx="371" formatCode="m/d/yyyy">
                  <c:v>41158</c:v>
                </c:pt>
                <c:pt idx="372" formatCode="m/d/yyyy">
                  <c:v>41159</c:v>
                </c:pt>
                <c:pt idx="373" formatCode="m/d/yyyy">
                  <c:v>41160</c:v>
                </c:pt>
                <c:pt idx="374" formatCode="m/d/yyyy">
                  <c:v>41161</c:v>
                </c:pt>
                <c:pt idx="375" formatCode="m/d/yyyy">
                  <c:v>41162</c:v>
                </c:pt>
                <c:pt idx="376" formatCode="m/d/yyyy">
                  <c:v>41163</c:v>
                </c:pt>
                <c:pt idx="377" formatCode="m/d/yyyy">
                  <c:v>41164</c:v>
                </c:pt>
                <c:pt idx="378" formatCode="m/d/yyyy">
                  <c:v>41165</c:v>
                </c:pt>
                <c:pt idx="379" formatCode="m/d/yyyy">
                  <c:v>41166</c:v>
                </c:pt>
                <c:pt idx="380" formatCode="m/d/yyyy">
                  <c:v>41167</c:v>
                </c:pt>
                <c:pt idx="381" formatCode="m/d/yyyy">
                  <c:v>41168</c:v>
                </c:pt>
                <c:pt idx="382" formatCode="m/d/yyyy">
                  <c:v>41169</c:v>
                </c:pt>
                <c:pt idx="383" formatCode="m/d/yyyy">
                  <c:v>41170</c:v>
                </c:pt>
                <c:pt idx="384" formatCode="m/d/yyyy">
                  <c:v>41171</c:v>
                </c:pt>
                <c:pt idx="385" formatCode="m/d/yyyy">
                  <c:v>41172</c:v>
                </c:pt>
                <c:pt idx="386" formatCode="m/d/yyyy">
                  <c:v>41173</c:v>
                </c:pt>
                <c:pt idx="387" formatCode="m/d/yyyy">
                  <c:v>41174</c:v>
                </c:pt>
                <c:pt idx="388" formatCode="m/d/yyyy">
                  <c:v>41175</c:v>
                </c:pt>
                <c:pt idx="389" formatCode="m/d/yyyy">
                  <c:v>41176</c:v>
                </c:pt>
                <c:pt idx="390" formatCode="m/d/yyyy">
                  <c:v>41183</c:v>
                </c:pt>
                <c:pt idx="391" formatCode="m/d/yyyy">
                  <c:v>41184</c:v>
                </c:pt>
                <c:pt idx="392" formatCode="m/d/yyyy">
                  <c:v>41185</c:v>
                </c:pt>
                <c:pt idx="393" formatCode="m/d/yyyy">
                  <c:v>41186</c:v>
                </c:pt>
                <c:pt idx="394" formatCode="m/d/yyyy">
                  <c:v>41187</c:v>
                </c:pt>
                <c:pt idx="395" formatCode="m/d/yyyy">
                  <c:v>41188</c:v>
                </c:pt>
                <c:pt idx="396" formatCode="m/d/yyyy">
                  <c:v>41189</c:v>
                </c:pt>
                <c:pt idx="397" formatCode="m/d/yyyy">
                  <c:v>41190</c:v>
                </c:pt>
                <c:pt idx="398" formatCode="m/d/yyyy">
                  <c:v>41191</c:v>
                </c:pt>
                <c:pt idx="399" formatCode="m/d/yyyy">
                  <c:v>41192</c:v>
                </c:pt>
                <c:pt idx="400" formatCode="m/d/yyyy">
                  <c:v>41193</c:v>
                </c:pt>
                <c:pt idx="401" formatCode="m/d/yyyy">
                  <c:v>41194</c:v>
                </c:pt>
                <c:pt idx="402" formatCode="m/d/yyyy">
                  <c:v>41195</c:v>
                </c:pt>
                <c:pt idx="403" formatCode="m/d/yyyy">
                  <c:v>41196</c:v>
                </c:pt>
                <c:pt idx="404" formatCode="m/d/yyyy">
                  <c:v>41197</c:v>
                </c:pt>
                <c:pt idx="405" formatCode="m/d/yyyy">
                  <c:v>41198</c:v>
                </c:pt>
                <c:pt idx="406" formatCode="m/d/yyyy">
                  <c:v>41199</c:v>
                </c:pt>
                <c:pt idx="407" formatCode="m/d/yyyy">
                  <c:v>41200</c:v>
                </c:pt>
                <c:pt idx="408" formatCode="m/d/yyyy">
                  <c:v>41201</c:v>
                </c:pt>
                <c:pt idx="409" formatCode="m/d/yyyy">
                  <c:v>41202</c:v>
                </c:pt>
                <c:pt idx="410" formatCode="m/d/yyyy">
                  <c:v>41203</c:v>
                </c:pt>
                <c:pt idx="411" formatCode="m/d/yyyy">
                  <c:v>41204</c:v>
                </c:pt>
                <c:pt idx="412" formatCode="m/d/yyyy">
                  <c:v>41205</c:v>
                </c:pt>
                <c:pt idx="413" formatCode="m/d/yyyy">
                  <c:v>41206</c:v>
                </c:pt>
                <c:pt idx="414" formatCode="m/d/yyyy">
                  <c:v>41207</c:v>
                </c:pt>
                <c:pt idx="415" formatCode="m/d/yyyy">
                  <c:v>41208</c:v>
                </c:pt>
                <c:pt idx="416" formatCode="m/d/yyyy">
                  <c:v>41209</c:v>
                </c:pt>
                <c:pt idx="417" formatCode="m/d/yyyy">
                  <c:v>41210</c:v>
                </c:pt>
                <c:pt idx="418" formatCode="m/d/yyyy">
                  <c:v>41211</c:v>
                </c:pt>
                <c:pt idx="419" formatCode="m/d/yyyy">
                  <c:v>41212</c:v>
                </c:pt>
                <c:pt idx="420" formatCode="m/d/yyyy">
                  <c:v>41213</c:v>
                </c:pt>
                <c:pt idx="421" formatCode="m/d/yyyy">
                  <c:v>41214</c:v>
                </c:pt>
                <c:pt idx="422" formatCode="m/d/yyyy">
                  <c:v>41215</c:v>
                </c:pt>
                <c:pt idx="423" formatCode="m/d/yyyy">
                  <c:v>41216</c:v>
                </c:pt>
                <c:pt idx="424" formatCode="m/d/yyyy">
                  <c:v>41217</c:v>
                </c:pt>
                <c:pt idx="425" formatCode="m/d/yyyy">
                  <c:v>41218</c:v>
                </c:pt>
                <c:pt idx="426" formatCode="m/d/yyyy">
                  <c:v>41219</c:v>
                </c:pt>
                <c:pt idx="427" formatCode="m/d/yyyy">
                  <c:v>41220</c:v>
                </c:pt>
                <c:pt idx="428" formatCode="m/d/yyyy">
                  <c:v>41221</c:v>
                </c:pt>
                <c:pt idx="429" formatCode="m/d/yyyy">
                  <c:v>41222</c:v>
                </c:pt>
                <c:pt idx="430" formatCode="m/d/yyyy">
                  <c:v>41223</c:v>
                </c:pt>
                <c:pt idx="431" formatCode="m/d/yyyy">
                  <c:v>41224</c:v>
                </c:pt>
                <c:pt idx="432" formatCode="m/d/yyyy">
                  <c:v>41225</c:v>
                </c:pt>
                <c:pt idx="433" formatCode="m/d/yyyy">
                  <c:v>41226</c:v>
                </c:pt>
                <c:pt idx="434" formatCode="m/d/yyyy">
                  <c:v>41227</c:v>
                </c:pt>
                <c:pt idx="435" formatCode="m/d/yyyy">
                  <c:v>41228</c:v>
                </c:pt>
                <c:pt idx="436" formatCode="m/d/yyyy">
                  <c:v>41229</c:v>
                </c:pt>
                <c:pt idx="437" formatCode="m/d/yyyy">
                  <c:v>41230</c:v>
                </c:pt>
                <c:pt idx="438" formatCode="m/d/yyyy">
                  <c:v>41231</c:v>
                </c:pt>
                <c:pt idx="439" formatCode="m/d/yyyy">
                  <c:v>41232</c:v>
                </c:pt>
                <c:pt idx="440" formatCode="m/d/yyyy">
                  <c:v>41233</c:v>
                </c:pt>
                <c:pt idx="441" formatCode="m/d/yyyy">
                  <c:v>41234</c:v>
                </c:pt>
                <c:pt idx="442" formatCode="m/d/yyyy">
                  <c:v>41235</c:v>
                </c:pt>
                <c:pt idx="443" formatCode="m/d/yyyy">
                  <c:v>41236</c:v>
                </c:pt>
                <c:pt idx="444" formatCode="m/d/yyyy">
                  <c:v>41237</c:v>
                </c:pt>
                <c:pt idx="445" formatCode="m/d/yyyy">
                  <c:v>41238</c:v>
                </c:pt>
                <c:pt idx="446" formatCode="m/d/yyyy">
                  <c:v>41239</c:v>
                </c:pt>
                <c:pt idx="447" formatCode="m/d/yyyy">
                  <c:v>41240</c:v>
                </c:pt>
                <c:pt idx="448" formatCode="m/d/yyyy">
                  <c:v>41241</c:v>
                </c:pt>
                <c:pt idx="449" formatCode="m/d/yyyy">
                  <c:v>41242</c:v>
                </c:pt>
                <c:pt idx="450" formatCode="m/d/yyyy">
                  <c:v>41243</c:v>
                </c:pt>
                <c:pt idx="451" formatCode="m/d/yyyy">
                  <c:v>41244</c:v>
                </c:pt>
                <c:pt idx="452" formatCode="m/d/yyyy">
                  <c:v>41245</c:v>
                </c:pt>
                <c:pt idx="453" formatCode="m/d/yyyy">
                  <c:v>41246</c:v>
                </c:pt>
                <c:pt idx="454" formatCode="m/d/yyyy">
                  <c:v>41247</c:v>
                </c:pt>
                <c:pt idx="455" formatCode="m/d/yyyy">
                  <c:v>41248</c:v>
                </c:pt>
                <c:pt idx="456" formatCode="m/d/yyyy">
                  <c:v>41249</c:v>
                </c:pt>
                <c:pt idx="457" formatCode="m/d/yyyy">
                  <c:v>41250</c:v>
                </c:pt>
                <c:pt idx="458" formatCode="m/d/yyyy">
                  <c:v>41251</c:v>
                </c:pt>
                <c:pt idx="459" formatCode="m/d/yyyy">
                  <c:v>41252</c:v>
                </c:pt>
                <c:pt idx="460" formatCode="m/d/yyyy">
                  <c:v>41253</c:v>
                </c:pt>
                <c:pt idx="461" formatCode="m/d/yyyy">
                  <c:v>41254</c:v>
                </c:pt>
                <c:pt idx="462" formatCode="m/d/yyyy">
                  <c:v>41255</c:v>
                </c:pt>
                <c:pt idx="463" formatCode="m/d/yyyy">
                  <c:v>41256</c:v>
                </c:pt>
                <c:pt idx="464" formatCode="m/d/yyyy">
                  <c:v>41257</c:v>
                </c:pt>
                <c:pt idx="465" formatCode="m/d/yyyy">
                  <c:v>41258</c:v>
                </c:pt>
                <c:pt idx="466" formatCode="m/d/yyyy">
                  <c:v>41259</c:v>
                </c:pt>
                <c:pt idx="467" formatCode="m/d/yyyy">
                  <c:v>41260</c:v>
                </c:pt>
                <c:pt idx="468" formatCode="m/d/yyyy">
                  <c:v>41261</c:v>
                </c:pt>
                <c:pt idx="469" formatCode="m/d/yyyy">
                  <c:v>41262</c:v>
                </c:pt>
                <c:pt idx="470" formatCode="m/d/yyyy">
                  <c:v>41263</c:v>
                </c:pt>
                <c:pt idx="471" formatCode="m/d/yyyy">
                  <c:v>41264</c:v>
                </c:pt>
                <c:pt idx="472" formatCode="m/d/yyyy">
                  <c:v>41265</c:v>
                </c:pt>
                <c:pt idx="473" formatCode="m/d/yyyy">
                  <c:v>41266</c:v>
                </c:pt>
                <c:pt idx="474" formatCode="m/d/yyyy">
                  <c:v>41267</c:v>
                </c:pt>
                <c:pt idx="475" formatCode="m/d/yyyy">
                  <c:v>41268</c:v>
                </c:pt>
                <c:pt idx="476" formatCode="m/d/yyyy">
                  <c:v>41269</c:v>
                </c:pt>
                <c:pt idx="477" formatCode="m/d/yyyy">
                  <c:v>41270</c:v>
                </c:pt>
                <c:pt idx="478" formatCode="m/d/yyyy">
                  <c:v>41271</c:v>
                </c:pt>
                <c:pt idx="479" formatCode="m/d/yyyy">
                  <c:v>41272</c:v>
                </c:pt>
                <c:pt idx="480" formatCode="m/d/yyyy">
                  <c:v>41273</c:v>
                </c:pt>
                <c:pt idx="481" formatCode="m/d/yyyy">
                  <c:v>41274</c:v>
                </c:pt>
                <c:pt idx="482" formatCode="m/d/yyyy">
                  <c:v>41275</c:v>
                </c:pt>
                <c:pt idx="483" formatCode="m/d/yyyy">
                  <c:v>41276</c:v>
                </c:pt>
                <c:pt idx="484" formatCode="m/d/yyyy">
                  <c:v>41277</c:v>
                </c:pt>
                <c:pt idx="485" formatCode="m/d/yyyy">
                  <c:v>41278</c:v>
                </c:pt>
                <c:pt idx="486" formatCode="m/d/yyyy">
                  <c:v>41279</c:v>
                </c:pt>
                <c:pt idx="487" formatCode="m/d/yyyy">
                  <c:v>41280</c:v>
                </c:pt>
                <c:pt idx="488" formatCode="m/d/yyyy">
                  <c:v>41281</c:v>
                </c:pt>
                <c:pt idx="489" formatCode="m/d/yyyy">
                  <c:v>41282</c:v>
                </c:pt>
                <c:pt idx="490" formatCode="m/d/yyyy">
                  <c:v>41283</c:v>
                </c:pt>
                <c:pt idx="491" formatCode="m/d/yyyy">
                  <c:v>41284</c:v>
                </c:pt>
                <c:pt idx="492" formatCode="m/d/yyyy">
                  <c:v>41285</c:v>
                </c:pt>
                <c:pt idx="493" formatCode="m/d/yyyy">
                  <c:v>41286</c:v>
                </c:pt>
                <c:pt idx="494" formatCode="m/d/yyyy">
                  <c:v>41287</c:v>
                </c:pt>
                <c:pt idx="495" formatCode="m/d/yyyy">
                  <c:v>41288</c:v>
                </c:pt>
                <c:pt idx="496" formatCode="m/d/yyyy">
                  <c:v>41289</c:v>
                </c:pt>
                <c:pt idx="497" formatCode="m/d/yyyy">
                  <c:v>41290</c:v>
                </c:pt>
                <c:pt idx="498" formatCode="m/d/yyyy">
                  <c:v>41291</c:v>
                </c:pt>
                <c:pt idx="499" formatCode="m/d/yyyy">
                  <c:v>41292</c:v>
                </c:pt>
                <c:pt idx="500" formatCode="m/d/yyyy">
                  <c:v>41293</c:v>
                </c:pt>
                <c:pt idx="501" formatCode="m/d/yyyy">
                  <c:v>41294</c:v>
                </c:pt>
                <c:pt idx="502" formatCode="m/d/yyyy">
                  <c:v>41295</c:v>
                </c:pt>
                <c:pt idx="503" formatCode="m/d/yyyy">
                  <c:v>41296</c:v>
                </c:pt>
                <c:pt idx="504" formatCode="m/d/yyyy">
                  <c:v>41297</c:v>
                </c:pt>
                <c:pt idx="505" formatCode="m/d/yyyy">
                  <c:v>41298</c:v>
                </c:pt>
                <c:pt idx="506" formatCode="m/d/yyyy">
                  <c:v>41299</c:v>
                </c:pt>
                <c:pt idx="507" formatCode="m/d/yyyy">
                  <c:v>41300</c:v>
                </c:pt>
                <c:pt idx="508" formatCode="m/d/yyyy">
                  <c:v>41301</c:v>
                </c:pt>
                <c:pt idx="509" formatCode="m/d/yyyy">
                  <c:v>41302</c:v>
                </c:pt>
                <c:pt idx="510" formatCode="m/d/yyyy">
                  <c:v>41303</c:v>
                </c:pt>
                <c:pt idx="511" formatCode="m/d/yyyy">
                  <c:v>41304</c:v>
                </c:pt>
                <c:pt idx="512" formatCode="m/d/yyyy">
                  <c:v>41305</c:v>
                </c:pt>
                <c:pt idx="513" formatCode="m/d/yyyy">
                  <c:v>41306</c:v>
                </c:pt>
                <c:pt idx="514" formatCode="m/d/yyyy">
                  <c:v>41307</c:v>
                </c:pt>
                <c:pt idx="515" formatCode="m/d/yyyy">
                  <c:v>41308</c:v>
                </c:pt>
                <c:pt idx="516" formatCode="m/d/yyyy">
                  <c:v>41309</c:v>
                </c:pt>
                <c:pt idx="517" formatCode="m/d/yyyy">
                  <c:v>41310</c:v>
                </c:pt>
                <c:pt idx="518" formatCode="m/d/yyyy">
                  <c:v>41311</c:v>
                </c:pt>
                <c:pt idx="519" formatCode="m/d/yyyy">
                  <c:v>41312</c:v>
                </c:pt>
                <c:pt idx="520" formatCode="m/d/yyyy">
                  <c:v>41313</c:v>
                </c:pt>
                <c:pt idx="521" formatCode="m/d/yyyy">
                  <c:v>41314</c:v>
                </c:pt>
                <c:pt idx="522" formatCode="m/d/yyyy">
                  <c:v>41315</c:v>
                </c:pt>
                <c:pt idx="523" formatCode="m/d/yyyy">
                  <c:v>41316</c:v>
                </c:pt>
                <c:pt idx="524" formatCode="m/d/yyyy">
                  <c:v>41317</c:v>
                </c:pt>
                <c:pt idx="525" formatCode="m/d/yyyy">
                  <c:v>41318</c:v>
                </c:pt>
                <c:pt idx="526" formatCode="m/d/yyyy">
                  <c:v>41319</c:v>
                </c:pt>
                <c:pt idx="527" formatCode="m/d/yyyy">
                  <c:v>41320</c:v>
                </c:pt>
                <c:pt idx="528" formatCode="m/d/yyyy">
                  <c:v>41321</c:v>
                </c:pt>
                <c:pt idx="529" formatCode="m/d/yyyy">
                  <c:v>41322</c:v>
                </c:pt>
                <c:pt idx="530" formatCode="m/d/yyyy">
                  <c:v>41323</c:v>
                </c:pt>
                <c:pt idx="531" formatCode="m/d/yyyy">
                  <c:v>41324</c:v>
                </c:pt>
                <c:pt idx="532" formatCode="m/d/yyyy">
                  <c:v>41325</c:v>
                </c:pt>
                <c:pt idx="533" formatCode="m/d/yyyy">
                  <c:v>41326</c:v>
                </c:pt>
                <c:pt idx="534" formatCode="m/d/yyyy">
                  <c:v>41327</c:v>
                </c:pt>
                <c:pt idx="535" formatCode="m/d/yyyy">
                  <c:v>41328</c:v>
                </c:pt>
                <c:pt idx="536" formatCode="m/d/yyyy">
                  <c:v>41329</c:v>
                </c:pt>
                <c:pt idx="537" formatCode="m/d/yyyy">
                  <c:v>41330</c:v>
                </c:pt>
                <c:pt idx="538" formatCode="m/d/yyyy">
                  <c:v>41331</c:v>
                </c:pt>
                <c:pt idx="539" formatCode="m/d/yyyy">
                  <c:v>41332</c:v>
                </c:pt>
                <c:pt idx="540" formatCode="m/d/yyyy">
                  <c:v>41333</c:v>
                </c:pt>
                <c:pt idx="541" formatCode="m/d/yyyy">
                  <c:v>41334</c:v>
                </c:pt>
                <c:pt idx="542" formatCode="m/d/yyyy">
                  <c:v>41335</c:v>
                </c:pt>
                <c:pt idx="543" formatCode="m/d/yyyy">
                  <c:v>41336</c:v>
                </c:pt>
                <c:pt idx="544" formatCode="m/d/yyyy">
                  <c:v>41337</c:v>
                </c:pt>
                <c:pt idx="545" formatCode="m/d/yyyy">
                  <c:v>41338</c:v>
                </c:pt>
                <c:pt idx="546" formatCode="m/d/yyyy">
                  <c:v>41339</c:v>
                </c:pt>
                <c:pt idx="547" formatCode="m/d/yyyy">
                  <c:v>41340</c:v>
                </c:pt>
                <c:pt idx="548" formatCode="m/d/yyyy">
                  <c:v>41341</c:v>
                </c:pt>
                <c:pt idx="549" formatCode="m/d/yyyy">
                  <c:v>41342</c:v>
                </c:pt>
                <c:pt idx="550" formatCode="m/d/yyyy">
                  <c:v>41343</c:v>
                </c:pt>
                <c:pt idx="551" formatCode="m/d/yyyy">
                  <c:v>41344</c:v>
                </c:pt>
                <c:pt idx="552" formatCode="m/d/yyyy">
                  <c:v>41345</c:v>
                </c:pt>
                <c:pt idx="553" formatCode="m/d/yyyy">
                  <c:v>41346</c:v>
                </c:pt>
                <c:pt idx="554" formatCode="m/d/yyyy">
                  <c:v>41347</c:v>
                </c:pt>
                <c:pt idx="555" formatCode="m/d/yyyy">
                  <c:v>41348</c:v>
                </c:pt>
                <c:pt idx="556" formatCode="m/d/yyyy">
                  <c:v>41349</c:v>
                </c:pt>
                <c:pt idx="557" formatCode="m/d/yyyy">
                  <c:v>41350</c:v>
                </c:pt>
                <c:pt idx="558" formatCode="m/d/yyyy">
                  <c:v>41351</c:v>
                </c:pt>
                <c:pt idx="559" formatCode="m/d/yyyy">
                  <c:v>41352</c:v>
                </c:pt>
                <c:pt idx="560" formatCode="m/d/yyyy">
                  <c:v>41353</c:v>
                </c:pt>
                <c:pt idx="561" formatCode="m/d/yyyy">
                  <c:v>41354</c:v>
                </c:pt>
                <c:pt idx="562" formatCode="m/d/yyyy">
                  <c:v>41355</c:v>
                </c:pt>
                <c:pt idx="563" formatCode="m/d/yyyy">
                  <c:v>41356</c:v>
                </c:pt>
                <c:pt idx="564" formatCode="m/d/yyyy">
                  <c:v>41357</c:v>
                </c:pt>
                <c:pt idx="565" formatCode="m/d/yyyy">
                  <c:v>41358</c:v>
                </c:pt>
                <c:pt idx="566" formatCode="m/d/yyyy">
                  <c:v>41359</c:v>
                </c:pt>
                <c:pt idx="567" formatCode="m/d/yyyy">
                  <c:v>41360</c:v>
                </c:pt>
                <c:pt idx="568" formatCode="m/d/yyyy">
                  <c:v>41361</c:v>
                </c:pt>
                <c:pt idx="569" formatCode="m/d/yyyy">
                  <c:v>41362</c:v>
                </c:pt>
                <c:pt idx="570" formatCode="m/d/yyyy">
                  <c:v>41363</c:v>
                </c:pt>
                <c:pt idx="571" formatCode="m/d/yyyy">
                  <c:v>41364</c:v>
                </c:pt>
                <c:pt idx="572" formatCode="m/d/yyyy">
                  <c:v>41365</c:v>
                </c:pt>
                <c:pt idx="573" formatCode="m/d/yyyy">
                  <c:v>41366</c:v>
                </c:pt>
                <c:pt idx="574" formatCode="m/d/yyyy">
                  <c:v>41367</c:v>
                </c:pt>
                <c:pt idx="575" formatCode="m/d/yyyy">
                  <c:v>41368</c:v>
                </c:pt>
                <c:pt idx="576" formatCode="m/d/yyyy">
                  <c:v>41369</c:v>
                </c:pt>
                <c:pt idx="577" formatCode="m/d/yyyy">
                  <c:v>41370</c:v>
                </c:pt>
                <c:pt idx="578" formatCode="m/d/yyyy">
                  <c:v>41371</c:v>
                </c:pt>
                <c:pt idx="579" formatCode="m/d/yyyy">
                  <c:v>41372</c:v>
                </c:pt>
                <c:pt idx="580" formatCode="m/d/yyyy">
                  <c:v>41373</c:v>
                </c:pt>
                <c:pt idx="581" formatCode="m/d/yyyy">
                  <c:v>41374</c:v>
                </c:pt>
                <c:pt idx="582" formatCode="m/d/yyyy">
                  <c:v>41375</c:v>
                </c:pt>
                <c:pt idx="583" formatCode="m/d/yyyy">
                  <c:v>41376</c:v>
                </c:pt>
                <c:pt idx="584" formatCode="m/d/yyyy">
                  <c:v>41377</c:v>
                </c:pt>
                <c:pt idx="585" formatCode="m/d/yyyy">
                  <c:v>41378</c:v>
                </c:pt>
                <c:pt idx="586" formatCode="m/d/yyyy">
                  <c:v>41379</c:v>
                </c:pt>
                <c:pt idx="587" formatCode="m/d/yyyy">
                  <c:v>41380</c:v>
                </c:pt>
                <c:pt idx="588" formatCode="m/d/yyyy">
                  <c:v>41381</c:v>
                </c:pt>
                <c:pt idx="589" formatCode="m/d/yyyy">
                  <c:v>41382</c:v>
                </c:pt>
                <c:pt idx="590" formatCode="m/d/yyyy">
                  <c:v>41383</c:v>
                </c:pt>
                <c:pt idx="591" formatCode="m/d/yyyy">
                  <c:v>41384</c:v>
                </c:pt>
                <c:pt idx="592" formatCode="m/d/yyyy">
                  <c:v>41385</c:v>
                </c:pt>
                <c:pt idx="593" formatCode="m/d/yyyy">
                  <c:v>41386</c:v>
                </c:pt>
                <c:pt idx="594" formatCode="m/d/yyyy">
                  <c:v>41387</c:v>
                </c:pt>
                <c:pt idx="595" formatCode="m/d/yyyy">
                  <c:v>41388</c:v>
                </c:pt>
                <c:pt idx="596" formatCode="m/d/yyyy">
                  <c:v>41389</c:v>
                </c:pt>
                <c:pt idx="597" formatCode="m/d/yyyy">
                  <c:v>41390</c:v>
                </c:pt>
                <c:pt idx="598" formatCode="m/d/yyyy">
                  <c:v>41391</c:v>
                </c:pt>
                <c:pt idx="599" formatCode="m/d/yyyy">
                  <c:v>41392</c:v>
                </c:pt>
                <c:pt idx="600" formatCode="m/d/yyyy">
                  <c:v>41393</c:v>
                </c:pt>
                <c:pt idx="601" formatCode="m/d/yyyy">
                  <c:v>41394</c:v>
                </c:pt>
                <c:pt idx="602" formatCode="m/d/yyyy">
                  <c:v>41395</c:v>
                </c:pt>
                <c:pt idx="603" formatCode="m/d/yyyy">
                  <c:v>41396</c:v>
                </c:pt>
                <c:pt idx="604" formatCode="m/d/yyyy">
                  <c:v>41397</c:v>
                </c:pt>
                <c:pt idx="605" formatCode="m/d/yyyy">
                  <c:v>41398</c:v>
                </c:pt>
                <c:pt idx="606" formatCode="m/d/yyyy">
                  <c:v>41399</c:v>
                </c:pt>
                <c:pt idx="607" formatCode="m/d/yyyy">
                  <c:v>41400</c:v>
                </c:pt>
                <c:pt idx="608" formatCode="m/d/yyyy">
                  <c:v>41401</c:v>
                </c:pt>
                <c:pt idx="609" formatCode="m/d/yyyy">
                  <c:v>41402</c:v>
                </c:pt>
                <c:pt idx="610" formatCode="m/d/yyyy">
                  <c:v>41403</c:v>
                </c:pt>
                <c:pt idx="611" formatCode="m/d/yyyy">
                  <c:v>41404</c:v>
                </c:pt>
                <c:pt idx="612" formatCode="m/d/yyyy">
                  <c:v>41405</c:v>
                </c:pt>
                <c:pt idx="613" formatCode="m/d/yyyy">
                  <c:v>41406</c:v>
                </c:pt>
                <c:pt idx="614" formatCode="m/d/yyyy">
                  <c:v>41407</c:v>
                </c:pt>
                <c:pt idx="615" formatCode="m/d/yyyy">
                  <c:v>41408</c:v>
                </c:pt>
                <c:pt idx="616" formatCode="m/d/yyyy">
                  <c:v>41409</c:v>
                </c:pt>
                <c:pt idx="617" formatCode="m/d/yyyy">
                  <c:v>41410</c:v>
                </c:pt>
                <c:pt idx="618" formatCode="m/d/yyyy">
                  <c:v>41411</c:v>
                </c:pt>
                <c:pt idx="619" formatCode="m/d/yyyy">
                  <c:v>41412</c:v>
                </c:pt>
                <c:pt idx="620" formatCode="m/d/yyyy">
                  <c:v>41413</c:v>
                </c:pt>
                <c:pt idx="621" formatCode="m/d/yyyy">
                  <c:v>41414</c:v>
                </c:pt>
                <c:pt idx="622" formatCode="m/d/yyyy">
                  <c:v>41415</c:v>
                </c:pt>
                <c:pt idx="623" formatCode="m/d/yyyy">
                  <c:v>41416</c:v>
                </c:pt>
                <c:pt idx="624" formatCode="m/d/yyyy">
                  <c:v>41417</c:v>
                </c:pt>
                <c:pt idx="625" formatCode="m/d/yyyy">
                  <c:v>41418</c:v>
                </c:pt>
                <c:pt idx="626" formatCode="m/d/yyyy">
                  <c:v>41419</c:v>
                </c:pt>
                <c:pt idx="627" formatCode="m/d/yyyy">
                  <c:v>41420</c:v>
                </c:pt>
                <c:pt idx="628" formatCode="m/d/yyyy">
                  <c:v>41421</c:v>
                </c:pt>
                <c:pt idx="629" formatCode="m/d/yyyy">
                  <c:v>41422</c:v>
                </c:pt>
                <c:pt idx="630" formatCode="m/d/yyyy">
                  <c:v>41423</c:v>
                </c:pt>
                <c:pt idx="631" formatCode="m/d/yyyy">
                  <c:v>41424</c:v>
                </c:pt>
                <c:pt idx="632" formatCode="m/d/yyyy">
                  <c:v>41425</c:v>
                </c:pt>
                <c:pt idx="633" formatCode="m/d/yyyy">
                  <c:v>41426</c:v>
                </c:pt>
                <c:pt idx="634" formatCode="m/d/yyyy">
                  <c:v>41427</c:v>
                </c:pt>
                <c:pt idx="635" formatCode="m/d/yyyy">
                  <c:v>41428</c:v>
                </c:pt>
                <c:pt idx="636" formatCode="m/d/yyyy">
                  <c:v>41429</c:v>
                </c:pt>
                <c:pt idx="637" formatCode="m/d/yyyy">
                  <c:v>41430</c:v>
                </c:pt>
                <c:pt idx="638" formatCode="m/d/yyyy">
                  <c:v>41431</c:v>
                </c:pt>
                <c:pt idx="639" formatCode="m/d/yyyy">
                  <c:v>41432</c:v>
                </c:pt>
                <c:pt idx="640" formatCode="m/d/yyyy">
                  <c:v>41433</c:v>
                </c:pt>
                <c:pt idx="641" formatCode="m/d/yyyy">
                  <c:v>41434</c:v>
                </c:pt>
                <c:pt idx="642" formatCode="m/d/yyyy">
                  <c:v>41435</c:v>
                </c:pt>
                <c:pt idx="643" formatCode="m/d/yyyy">
                  <c:v>41436</c:v>
                </c:pt>
                <c:pt idx="644" formatCode="m/d/yyyy">
                  <c:v>41437</c:v>
                </c:pt>
                <c:pt idx="645" formatCode="m/d/yyyy">
                  <c:v>41438</c:v>
                </c:pt>
                <c:pt idx="646" formatCode="m/d/yyyy">
                  <c:v>41439</c:v>
                </c:pt>
                <c:pt idx="647" formatCode="m/d/yyyy">
                  <c:v>41440</c:v>
                </c:pt>
                <c:pt idx="648" formatCode="m/d/yyyy">
                  <c:v>41441</c:v>
                </c:pt>
                <c:pt idx="649" formatCode="m/d/yyyy">
                  <c:v>41442</c:v>
                </c:pt>
                <c:pt idx="650" formatCode="m/d/yyyy">
                  <c:v>41443</c:v>
                </c:pt>
                <c:pt idx="651" formatCode="m/d/yyyy">
                  <c:v>41444</c:v>
                </c:pt>
                <c:pt idx="652" formatCode="m/d/yyyy">
                  <c:v>41445</c:v>
                </c:pt>
                <c:pt idx="653" formatCode="m/d/yyyy">
                  <c:v>41446</c:v>
                </c:pt>
                <c:pt idx="654" formatCode="m/d/yyyy">
                  <c:v>41447</c:v>
                </c:pt>
                <c:pt idx="655" formatCode="m/d/yyyy">
                  <c:v>41448</c:v>
                </c:pt>
                <c:pt idx="656" formatCode="m/d/yyyy">
                  <c:v>41449</c:v>
                </c:pt>
                <c:pt idx="657" formatCode="m/d/yyyy">
                  <c:v>41450</c:v>
                </c:pt>
                <c:pt idx="658" formatCode="m/d/yyyy">
                  <c:v>41451</c:v>
                </c:pt>
                <c:pt idx="659" formatCode="m/d/yyyy">
                  <c:v>41452</c:v>
                </c:pt>
                <c:pt idx="660" formatCode="m/d/yyyy">
                  <c:v>41453</c:v>
                </c:pt>
                <c:pt idx="661" formatCode="m/d/yyyy">
                  <c:v>41454</c:v>
                </c:pt>
                <c:pt idx="662" formatCode="m/d/yyyy">
                  <c:v>41455</c:v>
                </c:pt>
                <c:pt idx="663" formatCode="m/d/yyyy">
                  <c:v>41456</c:v>
                </c:pt>
                <c:pt idx="664" formatCode="m/d/yyyy">
                  <c:v>41457</c:v>
                </c:pt>
                <c:pt idx="665" formatCode="m/d/yyyy">
                  <c:v>41458</c:v>
                </c:pt>
                <c:pt idx="666" formatCode="m/d/yyyy">
                  <c:v>41459</c:v>
                </c:pt>
                <c:pt idx="667" formatCode="m/d/yyyy">
                  <c:v>41460</c:v>
                </c:pt>
                <c:pt idx="668" formatCode="m/d/yyyy">
                  <c:v>41461</c:v>
                </c:pt>
                <c:pt idx="669" formatCode="m/d/yyyy">
                  <c:v>41462</c:v>
                </c:pt>
                <c:pt idx="670" formatCode="m/d/yyyy">
                  <c:v>41463</c:v>
                </c:pt>
                <c:pt idx="671" formatCode="m/d/yyyy">
                  <c:v>41464</c:v>
                </c:pt>
                <c:pt idx="672" formatCode="m/d/yyyy">
                  <c:v>41465</c:v>
                </c:pt>
                <c:pt idx="673" formatCode="m/d/yyyy">
                  <c:v>41466</c:v>
                </c:pt>
                <c:pt idx="674" formatCode="m/d/yyyy">
                  <c:v>41467</c:v>
                </c:pt>
                <c:pt idx="675" formatCode="m/d/yyyy">
                  <c:v>41468</c:v>
                </c:pt>
                <c:pt idx="676" formatCode="m/d/yyyy">
                  <c:v>41469</c:v>
                </c:pt>
                <c:pt idx="677" formatCode="m/d/yyyy">
                  <c:v>41470</c:v>
                </c:pt>
                <c:pt idx="678" formatCode="m/d/yyyy">
                  <c:v>41471</c:v>
                </c:pt>
                <c:pt idx="679" formatCode="m/d/yyyy">
                  <c:v>41472</c:v>
                </c:pt>
                <c:pt idx="680" formatCode="m/d/yyyy">
                  <c:v>41473</c:v>
                </c:pt>
                <c:pt idx="681" formatCode="m/d/yyyy">
                  <c:v>41474</c:v>
                </c:pt>
                <c:pt idx="682" formatCode="m/d/yyyy">
                  <c:v>41475</c:v>
                </c:pt>
                <c:pt idx="683" formatCode="m/d/yyyy">
                  <c:v>41476</c:v>
                </c:pt>
                <c:pt idx="684" formatCode="m/d/yyyy">
                  <c:v>41477</c:v>
                </c:pt>
                <c:pt idx="685" formatCode="m/d/yyyy">
                  <c:v>41478</c:v>
                </c:pt>
                <c:pt idx="686" formatCode="m/d/yyyy">
                  <c:v>41479</c:v>
                </c:pt>
                <c:pt idx="687" formatCode="m/d/yyyy">
                  <c:v>41480</c:v>
                </c:pt>
                <c:pt idx="688" formatCode="m/d/yyyy">
                  <c:v>41481</c:v>
                </c:pt>
                <c:pt idx="689" formatCode="m/d/yyyy">
                  <c:v>41482</c:v>
                </c:pt>
                <c:pt idx="690" formatCode="m/d/yyyy">
                  <c:v>41483</c:v>
                </c:pt>
                <c:pt idx="691" formatCode="m/d/yyyy">
                  <c:v>41484</c:v>
                </c:pt>
                <c:pt idx="692" formatCode="m/d/yyyy">
                  <c:v>41485</c:v>
                </c:pt>
                <c:pt idx="693" formatCode="m/d/yyyy">
                  <c:v>41486</c:v>
                </c:pt>
                <c:pt idx="694" formatCode="m/d/yyyy">
                  <c:v>41487</c:v>
                </c:pt>
                <c:pt idx="695" formatCode="m/d/yyyy">
                  <c:v>41488</c:v>
                </c:pt>
                <c:pt idx="696" formatCode="m/d/yyyy">
                  <c:v>41489</c:v>
                </c:pt>
                <c:pt idx="697" formatCode="m/d/yyyy">
                  <c:v>41490</c:v>
                </c:pt>
                <c:pt idx="698" formatCode="m/d/yyyy">
                  <c:v>41491</c:v>
                </c:pt>
                <c:pt idx="699" formatCode="m/d/yyyy">
                  <c:v>41492</c:v>
                </c:pt>
                <c:pt idx="700" formatCode="m/d/yyyy">
                  <c:v>41493</c:v>
                </c:pt>
                <c:pt idx="701" formatCode="m/d/yyyy">
                  <c:v>41494</c:v>
                </c:pt>
                <c:pt idx="702" formatCode="m/d/yyyy">
                  <c:v>41495</c:v>
                </c:pt>
                <c:pt idx="703" formatCode="m/d/yyyy">
                  <c:v>41496</c:v>
                </c:pt>
                <c:pt idx="704" formatCode="m/d/yyyy">
                  <c:v>41497</c:v>
                </c:pt>
                <c:pt idx="705" formatCode="m/d/yyyy">
                  <c:v>41498</c:v>
                </c:pt>
                <c:pt idx="706" formatCode="m/d/yyyy">
                  <c:v>41499</c:v>
                </c:pt>
                <c:pt idx="707" formatCode="m/d/yyyy">
                  <c:v>41500</c:v>
                </c:pt>
                <c:pt idx="708" formatCode="m/d/yyyy">
                  <c:v>41501</c:v>
                </c:pt>
                <c:pt idx="709" formatCode="m/d/yyyy">
                  <c:v>41502</c:v>
                </c:pt>
                <c:pt idx="710" formatCode="m/d/yyyy">
                  <c:v>41503</c:v>
                </c:pt>
                <c:pt idx="711" formatCode="m/d/yyyy">
                  <c:v>41504</c:v>
                </c:pt>
                <c:pt idx="712" formatCode="m/d/yyyy">
                  <c:v>41505</c:v>
                </c:pt>
                <c:pt idx="713" formatCode="m/d/yyyy">
                  <c:v>41506</c:v>
                </c:pt>
                <c:pt idx="714" formatCode="m/d/yyyy">
                  <c:v>41507</c:v>
                </c:pt>
                <c:pt idx="715" formatCode="m/d/yyyy">
                  <c:v>41508</c:v>
                </c:pt>
                <c:pt idx="716" formatCode="m/d/yyyy">
                  <c:v>41509</c:v>
                </c:pt>
                <c:pt idx="717" formatCode="m/d/yyyy">
                  <c:v>41510</c:v>
                </c:pt>
                <c:pt idx="718" formatCode="m/d/yyyy">
                  <c:v>41511</c:v>
                </c:pt>
                <c:pt idx="719" formatCode="m/d/yyyy">
                  <c:v>41512</c:v>
                </c:pt>
                <c:pt idx="720" formatCode="m/d/yyyy">
                  <c:v>41513</c:v>
                </c:pt>
                <c:pt idx="721" formatCode="m/d/yyyy">
                  <c:v>41514</c:v>
                </c:pt>
                <c:pt idx="722" formatCode="m/d/yyyy">
                  <c:v>41515</c:v>
                </c:pt>
                <c:pt idx="723" formatCode="m/d/yyyy">
                  <c:v>41516</c:v>
                </c:pt>
                <c:pt idx="724" formatCode="m/d/yyyy">
                  <c:v>41517</c:v>
                </c:pt>
                <c:pt idx="725" formatCode="m/d/yyyy">
                  <c:v>41518</c:v>
                </c:pt>
                <c:pt idx="726" formatCode="m/d/yyyy">
                  <c:v>41519</c:v>
                </c:pt>
                <c:pt idx="727" formatCode="m/d/yyyy">
                  <c:v>41520</c:v>
                </c:pt>
                <c:pt idx="728" formatCode="m/d/yyyy">
                  <c:v>41521</c:v>
                </c:pt>
                <c:pt idx="729" formatCode="m/d/yyyy">
                  <c:v>41522</c:v>
                </c:pt>
                <c:pt idx="730" formatCode="m/d/yyyy">
                  <c:v>41523</c:v>
                </c:pt>
                <c:pt idx="731" formatCode="m/d/yyyy">
                  <c:v>41524</c:v>
                </c:pt>
                <c:pt idx="732" formatCode="m/d/yyyy">
                  <c:v>41525</c:v>
                </c:pt>
                <c:pt idx="733" formatCode="m/d/yyyy">
                  <c:v>41526</c:v>
                </c:pt>
                <c:pt idx="734" formatCode="m/d/yyyy">
                  <c:v>41527</c:v>
                </c:pt>
                <c:pt idx="735" formatCode="m/d/yyyy">
                  <c:v>41528</c:v>
                </c:pt>
                <c:pt idx="736" formatCode="m/d/yyyy">
                  <c:v>41529</c:v>
                </c:pt>
                <c:pt idx="737" formatCode="m/d/yyyy">
                  <c:v>41530</c:v>
                </c:pt>
                <c:pt idx="738" formatCode="m/d/yyyy">
                  <c:v>41531</c:v>
                </c:pt>
                <c:pt idx="739" formatCode="m/d/yyyy">
                  <c:v>41532</c:v>
                </c:pt>
                <c:pt idx="740" formatCode="m/d/yyyy">
                  <c:v>41533</c:v>
                </c:pt>
                <c:pt idx="741" formatCode="m/d/yyyy">
                  <c:v>41534</c:v>
                </c:pt>
                <c:pt idx="742" formatCode="m/d/yyyy">
                  <c:v>41535</c:v>
                </c:pt>
                <c:pt idx="743" formatCode="m/d/yyyy">
                  <c:v>41536</c:v>
                </c:pt>
                <c:pt idx="744" formatCode="m/d/yyyy">
                  <c:v>41537</c:v>
                </c:pt>
                <c:pt idx="745" formatCode="m/d/yyyy">
                  <c:v>41538</c:v>
                </c:pt>
                <c:pt idx="746" formatCode="m/d/yyyy">
                  <c:v>41539</c:v>
                </c:pt>
                <c:pt idx="747" formatCode="m/d/yyyy">
                  <c:v>41540</c:v>
                </c:pt>
                <c:pt idx="748" formatCode="m/d/yyyy">
                  <c:v>41541</c:v>
                </c:pt>
                <c:pt idx="749" formatCode="m/d/yyyy">
                  <c:v>41542</c:v>
                </c:pt>
                <c:pt idx="750" formatCode="m/d/yyyy">
                  <c:v>41543</c:v>
                </c:pt>
                <c:pt idx="751" formatCode="m/d/yyyy">
                  <c:v>41544</c:v>
                </c:pt>
                <c:pt idx="752" formatCode="m/d/yyyy">
                  <c:v>41545</c:v>
                </c:pt>
                <c:pt idx="753" formatCode="m/d/yyyy">
                  <c:v>41546</c:v>
                </c:pt>
                <c:pt idx="754" formatCode="m/d/yyyy">
                  <c:v>41547</c:v>
                </c:pt>
              </c:numCache>
            </c:numRef>
          </c:cat>
          <c:val>
            <c:numRef>
              <c:f>Composite!$B$3:$B$758</c:f>
              <c:numCache>
                <c:formatCode>General</c:formatCode>
                <c:ptCount val="756"/>
                <c:pt idx="22" formatCode="0.00">
                  <c:v>1.0955999999999997</c:v>
                </c:pt>
                <c:pt idx="23" formatCode="0.00">
                  <c:v>1.0888958333333332</c:v>
                </c:pt>
                <c:pt idx="24" formatCode="0.00">
                  <c:v>1.0910416666666667</c:v>
                </c:pt>
                <c:pt idx="25" formatCode="0.00">
                  <c:v>1.064875</c:v>
                </c:pt>
                <c:pt idx="26" formatCode="0.00">
                  <c:v>1.0531458333333334</c:v>
                </c:pt>
                <c:pt idx="27" formatCode="0.00">
                  <c:v>1.031854166666667</c:v>
                </c:pt>
                <c:pt idx="28" formatCode="0.00">
                  <c:v>1.0175208333333339</c:v>
                </c:pt>
                <c:pt idx="29" formatCode="0.00">
                  <c:v>0.98441666666666627</c:v>
                </c:pt>
                <c:pt idx="30" formatCode="0.00">
                  <c:v>0.95227083333333329</c:v>
                </c:pt>
                <c:pt idx="31" formatCode="0.00">
                  <c:v>0.92674999999999963</c:v>
                </c:pt>
                <c:pt idx="32" formatCode="0.00">
                  <c:v>0.90287500000000032</c:v>
                </c:pt>
                <c:pt idx="33" formatCode="0.00">
                  <c:v>0.88395833333333329</c:v>
                </c:pt>
                <c:pt idx="34" formatCode="0.00">
                  <c:v>0.86827083333333299</c:v>
                </c:pt>
                <c:pt idx="35" formatCode="0.00">
                  <c:v>0.85170833333333296</c:v>
                </c:pt>
                <c:pt idx="36" formatCode="0.00">
                  <c:v>0.82710416666666653</c:v>
                </c:pt>
                <c:pt idx="37" formatCode="0.00">
                  <c:v>0.80795833333333322</c:v>
                </c:pt>
                <c:pt idx="38" formatCode="0.00">
                  <c:v>0.79460416666666678</c:v>
                </c:pt>
                <c:pt idx="39" formatCode="0.00">
                  <c:v>0.77504166666666663</c:v>
                </c:pt>
                <c:pt idx="40" formatCode="0.00">
                  <c:v>0.75745833333333323</c:v>
                </c:pt>
                <c:pt idx="41" formatCode="0.00">
                  <c:v>0.81731249999999989</c:v>
                </c:pt>
                <c:pt idx="42" formatCode="0.00">
                  <c:v>0.86149999999999982</c:v>
                </c:pt>
                <c:pt idx="43" formatCode="0.00">
                  <c:v>0.85314583333333305</c:v>
                </c:pt>
                <c:pt idx="44" formatCode="0.00">
                  <c:v>0.84399999999999997</c:v>
                </c:pt>
                <c:pt idx="45" formatCode="0.00">
                  <c:v>0.82597916666666682</c:v>
                </c:pt>
                <c:pt idx="46" formatCode="0.00">
                  <c:v>0.82389583333333338</c:v>
                </c:pt>
                <c:pt idx="47" formatCode="0.00">
                  <c:v>0.82160416666666647</c:v>
                </c:pt>
                <c:pt idx="48" formatCode="0.00">
                  <c:v>0.81062500000000004</c:v>
                </c:pt>
                <c:pt idx="49" formatCode="0.00">
                  <c:v>0.79366666666666641</c:v>
                </c:pt>
                <c:pt idx="50" formatCode="0.00">
                  <c:v>0.79022916666666687</c:v>
                </c:pt>
                <c:pt idx="51" formatCode="0.00">
                  <c:v>0.78741666666666654</c:v>
                </c:pt>
                <c:pt idx="52" formatCode="0.00">
                  <c:v>0.84933333333333316</c:v>
                </c:pt>
                <c:pt idx="53" formatCode="0.00">
                  <c:v>0.86495833333333338</c:v>
                </c:pt>
                <c:pt idx="54" formatCode="0.00">
                  <c:v>0.87358333333333327</c:v>
                </c:pt>
                <c:pt idx="55" formatCode="0.00">
                  <c:v>0.87325000000000019</c:v>
                </c:pt>
                <c:pt idx="56" formatCode="0.00">
                  <c:v>0.97316666666666662</c:v>
                </c:pt>
                <c:pt idx="57" formatCode="0.00">
                  <c:v>1.1125625000000001</c:v>
                </c:pt>
                <c:pt idx="58" formatCode="0.00">
                  <c:v>1.1205416666666668</c:v>
                </c:pt>
                <c:pt idx="59" formatCode="0.00">
                  <c:v>1.1289583333333335</c:v>
                </c:pt>
                <c:pt idx="60" formatCode="0.00">
                  <c:v>1.1270624999999999</c:v>
                </c:pt>
                <c:pt idx="61" formatCode="0.00">
                  <c:v>1.1299583333333334</c:v>
                </c:pt>
                <c:pt idx="62" formatCode="0.00">
                  <c:v>1.1232291666666665</c:v>
                </c:pt>
                <c:pt idx="63" formatCode="0.00">
                  <c:v>1.1865625000000002</c:v>
                </c:pt>
                <c:pt idx="64" formatCode="0.00">
                  <c:v>1.1846666666666668</c:v>
                </c:pt>
                <c:pt idx="65" formatCode="0.00">
                  <c:v>1.1799374999999996</c:v>
                </c:pt>
                <c:pt idx="66" formatCode="0.00">
                  <c:v>1.1833125</c:v>
                </c:pt>
                <c:pt idx="67" formatCode="0.00">
                  <c:v>1.1870208333333332</c:v>
                </c:pt>
                <c:pt idx="68" formatCode="0.00">
                  <c:v>1.2071874999999999</c:v>
                </c:pt>
                <c:pt idx="69" formatCode="0.00">
                  <c:v>2.069312500000001</c:v>
                </c:pt>
                <c:pt idx="70" formatCode="0.00">
                  <c:v>2.0236458333333331</c:v>
                </c:pt>
                <c:pt idx="71" formatCode="0.00">
                  <c:v>1.8711041666666655</c:v>
                </c:pt>
                <c:pt idx="72" formatCode="0.00">
                  <c:v>1.7524374999999994</c:v>
                </c:pt>
                <c:pt idx="73" formatCode="0.00">
                  <c:v>1.6640208333333328</c:v>
                </c:pt>
                <c:pt idx="74" formatCode="0.00">
                  <c:v>1.6234166666666665</c:v>
                </c:pt>
                <c:pt idx="75" formatCode="0.00">
                  <c:v>3.0641666666666665</c:v>
                </c:pt>
                <c:pt idx="76" formatCode="0.00">
                  <c:v>3.3543958333333337</c:v>
                </c:pt>
                <c:pt idx="77" formatCode="0.00">
                  <c:v>3.2443750000000002</c:v>
                </c:pt>
                <c:pt idx="78" formatCode="0.00">
                  <c:v>3.2248333333333346</c:v>
                </c:pt>
                <c:pt idx="79" formatCode="0.00">
                  <c:v>3.1894583333333331</c:v>
                </c:pt>
                <c:pt idx="80" formatCode="0.00">
                  <c:v>3.1406458333333336</c:v>
                </c:pt>
                <c:pt idx="81" formatCode="0.00">
                  <c:v>3.2206041666666665</c:v>
                </c:pt>
                <c:pt idx="82" formatCode="0.00">
                  <c:v>4.1019791666666663</c:v>
                </c:pt>
                <c:pt idx="83" formatCode="0.00">
                  <c:v>3.9184583333333349</c:v>
                </c:pt>
                <c:pt idx="84" formatCode="0.00">
                  <c:v>3.7597083333333341</c:v>
                </c:pt>
                <c:pt idx="85" formatCode="0.00">
                  <c:v>3.6282500000000013</c:v>
                </c:pt>
                <c:pt idx="86" formatCode="0.00">
                  <c:v>3.5532083333333322</c:v>
                </c:pt>
                <c:pt idx="87" formatCode="0.00">
                  <c:v>3.5492708333333329</c:v>
                </c:pt>
                <c:pt idx="88" formatCode="0.00">
                  <c:v>3.4901041666666663</c:v>
                </c:pt>
                <c:pt idx="89" formatCode="0.00">
                  <c:v>3.458041666666666</c:v>
                </c:pt>
                <c:pt idx="90" formatCode="0.00">
                  <c:v>3.4079791666666668</c:v>
                </c:pt>
                <c:pt idx="91" formatCode="0.00">
                  <c:v>3.3588541666666671</c:v>
                </c:pt>
                <c:pt idx="92" formatCode="0.00">
                  <c:v>3.2933750000000006</c:v>
                </c:pt>
                <c:pt idx="93" formatCode="0.00">
                  <c:v>3.2028958333333328</c:v>
                </c:pt>
                <c:pt idx="94" formatCode="0.00">
                  <c:v>3.2887708333333339</c:v>
                </c:pt>
                <c:pt idx="95" formatCode="0.00">
                  <c:v>3.561416666666668</c:v>
                </c:pt>
                <c:pt idx="96" formatCode="0.00">
                  <c:v>3.4369166666666668</c:v>
                </c:pt>
                <c:pt idx="97" formatCode="0.00">
                  <c:v>3.4081041666666665</c:v>
                </c:pt>
                <c:pt idx="98" formatCode="0.00">
                  <c:v>3.3820625000000004</c:v>
                </c:pt>
                <c:pt idx="99" formatCode="0.00">
                  <c:v>3.3563333333333332</c:v>
                </c:pt>
                <c:pt idx="100" formatCode="0.00">
                  <c:v>3.3019583333333347</c:v>
                </c:pt>
                <c:pt idx="101" formatCode="0.00">
                  <c:v>3.2411874999999992</c:v>
                </c:pt>
                <c:pt idx="102" formatCode="0.00">
                  <c:v>3.1708749999999992</c:v>
                </c:pt>
                <c:pt idx="103" formatCode="0.00">
                  <c:v>3.0593125000000012</c:v>
                </c:pt>
                <c:pt idx="104" formatCode="0.00">
                  <c:v>2.8962916666666665</c:v>
                </c:pt>
                <c:pt idx="105" formatCode="0.00">
                  <c:v>2.8795416666666664</c:v>
                </c:pt>
                <c:pt idx="106" formatCode="0.00">
                  <c:v>2.9482916666666661</c:v>
                </c:pt>
                <c:pt idx="107" formatCode="0.00">
                  <c:v>2.8968124999999998</c:v>
                </c:pt>
                <c:pt idx="108" formatCode="0.00">
                  <c:v>2.8437916666666658</c:v>
                </c:pt>
                <c:pt idx="109" formatCode="0.00">
                  <c:v>2.7253958333333324</c:v>
                </c:pt>
                <c:pt idx="110" formatCode="0.00">
                  <c:v>2.7316874999999996</c:v>
                </c:pt>
                <c:pt idx="111" formatCode="0.00">
                  <c:v>2.6945000000000001</c:v>
                </c:pt>
                <c:pt idx="112" formatCode="0.00">
                  <c:v>2.6597500000000012</c:v>
                </c:pt>
                <c:pt idx="113" formatCode="0.00">
                  <c:v>2.5579375000000004</c:v>
                </c:pt>
                <c:pt idx="114" formatCode="0.00">
                  <c:v>2.4220208333333337</c:v>
                </c:pt>
                <c:pt idx="115" formatCode="0.00">
                  <c:v>2.2293333333333334</c:v>
                </c:pt>
                <c:pt idx="116" formatCode="0.00">
                  <c:v>2.2382916666666666</c:v>
                </c:pt>
                <c:pt idx="117" formatCode="0.00">
                  <c:v>2.8494583333333332</c:v>
                </c:pt>
                <c:pt idx="118" formatCode="0.00">
                  <c:v>2.9319583333333337</c:v>
                </c:pt>
                <c:pt idx="119" formatCode="0.00">
                  <c:v>2.930791666666666</c:v>
                </c:pt>
                <c:pt idx="120" formatCode="0.00">
                  <c:v>2.9066874999999999</c:v>
                </c:pt>
                <c:pt idx="121" formatCode="0.00">
                  <c:v>2.8452916666666659</c:v>
                </c:pt>
                <c:pt idx="122" formatCode="0.00">
                  <c:v>2.6837083333333336</c:v>
                </c:pt>
                <c:pt idx="123" formatCode="0.00">
                  <c:v>2.5059583333333331</c:v>
                </c:pt>
                <c:pt idx="124" formatCode="0.00">
                  <c:v>2.3633124999999993</c:v>
                </c:pt>
                <c:pt idx="125" formatCode="0.00">
                  <c:v>2.1546041666666667</c:v>
                </c:pt>
                <c:pt idx="126" formatCode="0.00">
                  <c:v>1.931395833333333</c:v>
                </c:pt>
                <c:pt idx="127" formatCode="0.00">
                  <c:v>1.8021666666666674</c:v>
                </c:pt>
                <c:pt idx="128" formatCode="0.00">
                  <c:v>1.7574375</c:v>
                </c:pt>
                <c:pt idx="129" formatCode="0.00">
                  <c:v>1.7216041666666664</c:v>
                </c:pt>
                <c:pt idx="130" formatCode="0.00">
                  <c:v>1.6851874999999998</c:v>
                </c:pt>
                <c:pt idx="131" formatCode="0.00">
                  <c:v>1.7216250000000002</c:v>
                </c:pt>
                <c:pt idx="132" formatCode="0.00">
                  <c:v>2.0847500000000005</c:v>
                </c:pt>
                <c:pt idx="133" formatCode="0.00">
                  <c:v>2.1690833333333344</c:v>
                </c:pt>
                <c:pt idx="134" formatCode="0.00">
                  <c:v>2.1060416666666666</c:v>
                </c:pt>
                <c:pt idx="135" formatCode="0.00">
                  <c:v>1.997708333333333</c:v>
                </c:pt>
                <c:pt idx="136" formatCode="0.00">
                  <c:v>1.9062500000000002</c:v>
                </c:pt>
                <c:pt idx="137" formatCode="0.00">
                  <c:v>1.8361875000000005</c:v>
                </c:pt>
                <c:pt idx="138" formatCode="0.00">
                  <c:v>1.7953541666666668</c:v>
                </c:pt>
                <c:pt idx="139" formatCode="0.00">
                  <c:v>1.7394374999999995</c:v>
                </c:pt>
                <c:pt idx="140" formatCode="0.00">
                  <c:v>1.7064791666666659</c:v>
                </c:pt>
                <c:pt idx="141" formatCode="0.00">
                  <c:v>1.6805416666666666</c:v>
                </c:pt>
                <c:pt idx="142" formatCode="0.00">
                  <c:v>1.6531250000000002</c:v>
                </c:pt>
                <c:pt idx="143" formatCode="0.00">
                  <c:v>1.6378333333333333</c:v>
                </c:pt>
                <c:pt idx="144" formatCode="0.00">
                  <c:v>1.6631041666666659</c:v>
                </c:pt>
                <c:pt idx="145" formatCode="0.00">
                  <c:v>1.7218750000000005</c:v>
                </c:pt>
                <c:pt idx="146" formatCode="0.00">
                  <c:v>2.4230416666666663</c:v>
                </c:pt>
                <c:pt idx="147" formatCode="0.00">
                  <c:v>2.8325208333333332</c:v>
                </c:pt>
                <c:pt idx="148" formatCode="0.00">
                  <c:v>2.8860833333333322</c:v>
                </c:pt>
                <c:pt idx="149" formatCode="0.00">
                  <c:v>2.8726666666666674</c:v>
                </c:pt>
                <c:pt idx="150" formatCode="0.00">
                  <c:v>2.8168750000000009</c:v>
                </c:pt>
                <c:pt idx="151" formatCode="0.00">
                  <c:v>2.7172499999999999</c:v>
                </c:pt>
                <c:pt idx="152" formatCode="0.00">
                  <c:v>2.5913541666666666</c:v>
                </c:pt>
                <c:pt idx="153" formatCode="0.00">
                  <c:v>2.4196041666666672</c:v>
                </c:pt>
                <c:pt idx="154" formatCode="0.00">
                  <c:v>2.1917291666666672</c:v>
                </c:pt>
                <c:pt idx="155" formatCode="0.00">
                  <c:v>2.0352291666666678</c:v>
                </c:pt>
                <c:pt idx="156" formatCode="0.00">
                  <c:v>2.5561458333333342</c:v>
                </c:pt>
                <c:pt idx="157" formatCode="0.00">
                  <c:v>2.6860416666666658</c:v>
                </c:pt>
                <c:pt idx="158" formatCode="0.00">
                  <c:v>2.7039791666666666</c:v>
                </c:pt>
                <c:pt idx="159" formatCode="0.00">
                  <c:v>2.6547083333333332</c:v>
                </c:pt>
                <c:pt idx="160" formatCode="0.00">
                  <c:v>2.5792916666666663</c:v>
                </c:pt>
                <c:pt idx="161" formatCode="0.00">
                  <c:v>2.4527500000000004</c:v>
                </c:pt>
                <c:pt idx="162" formatCode="0.00">
                  <c:v>2.2654583333333327</c:v>
                </c:pt>
                <c:pt idx="163" formatCode="0.00">
                  <c:v>2.0859583333333336</c:v>
                </c:pt>
                <c:pt idx="164" formatCode="0.00">
                  <c:v>1.9565208333333342</c:v>
                </c:pt>
                <c:pt idx="165" formatCode="0.00">
                  <c:v>1.9126666666666672</c:v>
                </c:pt>
                <c:pt idx="166" formatCode="0.00">
                  <c:v>1.942458333333333</c:v>
                </c:pt>
                <c:pt idx="167" formatCode="0.00">
                  <c:v>2.0743124999999996</c:v>
                </c:pt>
                <c:pt idx="168" formatCode="0.00">
                  <c:v>2.2410624999999995</c:v>
                </c:pt>
                <c:pt idx="169" formatCode="0.00">
                  <c:v>2.2780833333333335</c:v>
                </c:pt>
                <c:pt idx="170" formatCode="0.00">
                  <c:v>2.2339583333333333</c:v>
                </c:pt>
                <c:pt idx="171" formatCode="0.00">
                  <c:v>2.149270833333333</c:v>
                </c:pt>
                <c:pt idx="172" formatCode="0.00">
                  <c:v>2.0676875000000008</c:v>
                </c:pt>
                <c:pt idx="173" formatCode="0.00">
                  <c:v>2.0052708333333338</c:v>
                </c:pt>
                <c:pt idx="174" formatCode="0.00">
                  <c:v>2.0379166666666673</c:v>
                </c:pt>
                <c:pt idx="175" formatCode="0.00">
                  <c:v>2.0058541666666665</c:v>
                </c:pt>
                <c:pt idx="176" formatCode="0.00">
                  <c:v>1.9306875000000006</c:v>
                </c:pt>
                <c:pt idx="177" formatCode="0.00">
                  <c:v>1.8625624999999995</c:v>
                </c:pt>
                <c:pt idx="178" formatCode="0.00">
                  <c:v>1.8192291666666678</c:v>
                </c:pt>
                <c:pt idx="179" formatCode="0.00">
                  <c:v>1.7778333333333343</c:v>
                </c:pt>
                <c:pt idx="180" formatCode="0.00">
                  <c:v>1.7492083333333328</c:v>
                </c:pt>
                <c:pt idx="181" formatCode="0.00">
                  <c:v>1.7229999999999996</c:v>
                </c:pt>
                <c:pt idx="182" formatCode="0.00">
                  <c:v>1.7275833333333332</c:v>
                </c:pt>
                <c:pt idx="183" formatCode="0.00">
                  <c:v>1.714604166666666</c:v>
                </c:pt>
                <c:pt idx="184" formatCode="0.00">
                  <c:v>1.680479166666667</c:v>
                </c:pt>
                <c:pt idx="185" formatCode="0.00">
                  <c:v>1.6502916666666669</c:v>
                </c:pt>
                <c:pt idx="186" formatCode="0.00">
                  <c:v>1.6362291666666664</c:v>
                </c:pt>
                <c:pt idx="187" formatCode="0.00">
                  <c:v>1.6250208333333334</c:v>
                </c:pt>
                <c:pt idx="188" formatCode="0.00">
                  <c:v>1.6013124999999995</c:v>
                </c:pt>
                <c:pt idx="189" formatCode="0.00">
                  <c:v>2.5748333333333329</c:v>
                </c:pt>
                <c:pt idx="190" formatCode="0.00">
                  <c:v>3.153104166666667</c:v>
                </c:pt>
                <c:pt idx="191" formatCode="0.00">
                  <c:v>3.1638750000000009</c:v>
                </c:pt>
                <c:pt idx="192" formatCode="0.00">
                  <c:v>3.3704583333333336</c:v>
                </c:pt>
                <c:pt idx="193" formatCode="0.00">
                  <c:v>3.4076458333333339</c:v>
                </c:pt>
                <c:pt idx="194" formatCode="0.00">
                  <c:v>3.3866874999999994</c:v>
                </c:pt>
                <c:pt idx="195" formatCode="0.00">
                  <c:v>3.3824374999999995</c:v>
                </c:pt>
                <c:pt idx="196" formatCode="0.00">
                  <c:v>3.3356875000000001</c:v>
                </c:pt>
                <c:pt idx="197" formatCode="0.00">
                  <c:v>3.2900208333333349</c:v>
                </c:pt>
                <c:pt idx="198" formatCode="0.00">
                  <c:v>3.2860208333333332</c:v>
                </c:pt>
                <c:pt idx="199" formatCode="0.00">
                  <c:v>3.2153333333333323</c:v>
                </c:pt>
                <c:pt idx="200" formatCode="0.00">
                  <c:v>3.1285833333333333</c:v>
                </c:pt>
                <c:pt idx="201" formatCode="0.00">
                  <c:v>3.0706458333333333</c:v>
                </c:pt>
                <c:pt idx="202" formatCode="0.00">
                  <c:v>3.9054999999999995</c:v>
                </c:pt>
                <c:pt idx="203" formatCode="0.00">
                  <c:v>3.6034791666666668</c:v>
                </c:pt>
                <c:pt idx="204" formatCode="0.00">
                  <c:v>4.1171874999999991</c:v>
                </c:pt>
                <c:pt idx="205" formatCode="0.00">
                  <c:v>3.9493333333333336</c:v>
                </c:pt>
                <c:pt idx="206" formatCode="0.00">
                  <c:v>3.761291666666668</c:v>
                </c:pt>
                <c:pt idx="207" formatCode="0.00">
                  <c:v>3.6315000000000004</c:v>
                </c:pt>
                <c:pt idx="208" formatCode="0.00">
                  <c:v>3.5477708333333329</c:v>
                </c:pt>
                <c:pt idx="209" formatCode="0.00">
                  <c:v>3.5216875000000005</c:v>
                </c:pt>
                <c:pt idx="210" formatCode="0.00">
                  <c:v>3.490270833333335</c:v>
                </c:pt>
                <c:pt idx="211" formatCode="0.00">
                  <c:v>3.4493333333333336</c:v>
                </c:pt>
                <c:pt idx="212" formatCode="0.00">
                  <c:v>3.39</c:v>
                </c:pt>
                <c:pt idx="213" formatCode="0.00">
                  <c:v>3.301895833333333</c:v>
                </c:pt>
                <c:pt idx="214" formatCode="0.00">
                  <c:v>3.1842916666666672</c:v>
                </c:pt>
                <c:pt idx="215" formatCode="0.00">
                  <c:v>3.0295833333333326</c:v>
                </c:pt>
                <c:pt idx="216" formatCode="0.00">
                  <c:v>2.8138333333333336</c:v>
                </c:pt>
                <c:pt idx="217" formatCode="0.00">
                  <c:v>2.5979166666666664</c:v>
                </c:pt>
                <c:pt idx="218" formatCode="0.00">
                  <c:v>2.2873125000000001</c:v>
                </c:pt>
                <c:pt idx="219" formatCode="0.00">
                  <c:v>1.9733958333333337</c:v>
                </c:pt>
                <c:pt idx="220" formatCode="0.00">
                  <c:v>1.8333958333333333</c:v>
                </c:pt>
                <c:pt idx="221" formatCode="0.00">
                  <c:v>1.7653749999999999</c:v>
                </c:pt>
                <c:pt idx="222" formatCode="0.00">
                  <c:v>1.7340833333333332</c:v>
                </c:pt>
                <c:pt idx="223" formatCode="0.00">
                  <c:v>1.7103124999999995</c:v>
                </c:pt>
                <c:pt idx="224" formatCode="0.00">
                  <c:v>1.6882291666666671</c:v>
                </c:pt>
                <c:pt idx="225" formatCode="0.00">
                  <c:v>1.6726875000000003</c:v>
                </c:pt>
                <c:pt idx="226" formatCode="0.00">
                  <c:v>1.6546875000000005</c:v>
                </c:pt>
                <c:pt idx="227" formatCode="0.00">
                  <c:v>1.6755625000000005</c:v>
                </c:pt>
                <c:pt idx="228" formatCode="0.00">
                  <c:v>1.8996875000000009</c:v>
                </c:pt>
                <c:pt idx="229" formatCode="0.00">
                  <c:v>1.9325625000000004</c:v>
                </c:pt>
                <c:pt idx="230" formatCode="0.00">
                  <c:v>1.8877499999999994</c:v>
                </c:pt>
                <c:pt idx="231" formatCode="0.00">
                  <c:v>1.8259375000000002</c:v>
                </c:pt>
                <c:pt idx="232" formatCode="0.00">
                  <c:v>1.762270833333333</c:v>
                </c:pt>
                <c:pt idx="233" formatCode="0.00">
                  <c:v>1.7027083333333337</c:v>
                </c:pt>
                <c:pt idx="234" formatCode="0.00">
                  <c:v>1.6618750000000002</c:v>
                </c:pt>
                <c:pt idx="235" formatCode="0.00">
                  <c:v>1.6190208333333329</c:v>
                </c:pt>
                <c:pt idx="236" formatCode="0.00">
                  <c:v>1.5835833333333336</c:v>
                </c:pt>
                <c:pt idx="237" formatCode="0.00">
                  <c:v>1.5516250000000007</c:v>
                </c:pt>
                <c:pt idx="238" formatCode="0.00">
                  <c:v>1.5369375000000003</c:v>
                </c:pt>
                <c:pt idx="239" formatCode="0.00">
                  <c:v>1.5146458333333337</c:v>
                </c:pt>
                <c:pt idx="240" formatCode="0.00">
                  <c:v>1.4842083333333331</c:v>
                </c:pt>
                <c:pt idx="241" formatCode="0.00">
                  <c:v>1.4625208333333337</c:v>
                </c:pt>
                <c:pt idx="242" formatCode="0.00">
                  <c:v>1.4396041666666664</c:v>
                </c:pt>
                <c:pt idx="243" formatCode="0.00">
                  <c:v>1.4157499999999998</c:v>
                </c:pt>
                <c:pt idx="244" formatCode="0.00">
                  <c:v>1.395416666666667</c:v>
                </c:pt>
                <c:pt idx="245" formatCode="0.00">
                  <c:v>1.3810208333333331</c:v>
                </c:pt>
                <c:pt idx="246" formatCode="0.00">
                  <c:v>1.3671041666666666</c:v>
                </c:pt>
                <c:pt idx="247" formatCode="0.00">
                  <c:v>1.3543333333333329</c:v>
                </c:pt>
                <c:pt idx="248" formatCode="0.00">
                  <c:v>1.3319375000000004</c:v>
                </c:pt>
                <c:pt idx="249" formatCode="0.00">
                  <c:v>1.31925</c:v>
                </c:pt>
                <c:pt idx="250" formatCode="0.00">
                  <c:v>1.2870416666666662</c:v>
                </c:pt>
                <c:pt idx="251" formatCode="0.00">
                  <c:v>1.2616666666666669</c:v>
                </c:pt>
                <c:pt idx="252" formatCode="0.00">
                  <c:v>1.2297916666666666</c:v>
                </c:pt>
                <c:pt idx="253" formatCode="0.00">
                  <c:v>1.202854166666667</c:v>
                </c:pt>
                <c:pt idx="254" formatCode="0.00">
                  <c:v>1.1864374999999998</c:v>
                </c:pt>
                <c:pt idx="255" formatCode="0.00">
                  <c:v>1.1627708333333333</c:v>
                </c:pt>
                <c:pt idx="256" formatCode="0.00">
                  <c:v>1.1404799999999999</c:v>
                </c:pt>
                <c:pt idx="257" formatCode="0.00">
                  <c:v>1.1021666666666672</c:v>
                </c:pt>
                <c:pt idx="258" formatCode="0.00">
                  <c:v>1.0507916666666666</c:v>
                </c:pt>
                <c:pt idx="259" formatCode="0.00">
                  <c:v>1.02075</c:v>
                </c:pt>
                <c:pt idx="260" formatCode="0.00">
                  <c:v>0.98762499999999998</c:v>
                </c:pt>
                <c:pt idx="261" formatCode="0.00">
                  <c:v>0.97027083333333319</c:v>
                </c:pt>
                <c:pt idx="262" formatCode="0.00">
                  <c:v>0.94237500000000018</c:v>
                </c:pt>
                <c:pt idx="263" formatCode="0.00">
                  <c:v>0.92964583333333317</c:v>
                </c:pt>
                <c:pt idx="264" formatCode="0.00">
                  <c:v>0.9075833333333333</c:v>
                </c:pt>
                <c:pt idx="265" formatCode="0.00">
                  <c:v>0.8980625000000001</c:v>
                </c:pt>
                <c:pt idx="266" formatCode="0.00">
                  <c:v>0.87981249999999989</c:v>
                </c:pt>
                <c:pt idx="267" formatCode="0.00">
                  <c:v>0.87089583333333354</c:v>
                </c:pt>
                <c:pt idx="268" formatCode="0.00">
                  <c:v>0.85599999999999987</c:v>
                </c:pt>
                <c:pt idx="269" formatCode="0.00">
                  <c:v>0.83220833333333344</c:v>
                </c:pt>
                <c:pt idx="270" formatCode="0.00">
                  <c:v>0.80916666666666659</c:v>
                </c:pt>
                <c:pt idx="271" formatCode="0.00">
                  <c:v>0.78399999999999981</c:v>
                </c:pt>
                <c:pt idx="272" formatCode="0.00">
                  <c:v>0.76293750000000005</c:v>
                </c:pt>
                <c:pt idx="273" formatCode="0.00">
                  <c:v>0.73370833333333352</c:v>
                </c:pt>
                <c:pt idx="274" formatCode="0.00">
                  <c:v>0.69306250000000025</c:v>
                </c:pt>
                <c:pt idx="275" formatCode="0.00">
                  <c:v>0.67422916666666699</c:v>
                </c:pt>
                <c:pt idx="276" formatCode="0.00">
                  <c:v>0.6843541666666666</c:v>
                </c:pt>
                <c:pt idx="277" formatCode="0.00">
                  <c:v>0.75881250000000022</c:v>
                </c:pt>
                <c:pt idx="278" formatCode="0.00">
                  <c:v>0.7777708333333333</c:v>
                </c:pt>
                <c:pt idx="279" formatCode="0.00">
                  <c:v>0.76102083333333337</c:v>
                </c:pt>
                <c:pt idx="280" formatCode="0.00">
                  <c:v>0.73464583333333333</c:v>
                </c:pt>
                <c:pt idx="281" formatCode="0.00">
                  <c:v>0.71081249999999996</c:v>
                </c:pt>
                <c:pt idx="282" formatCode="0.00">
                  <c:v>0.68733333333333324</c:v>
                </c:pt>
                <c:pt idx="283" formatCode="0.00">
                  <c:v>0.65745833333333326</c:v>
                </c:pt>
                <c:pt idx="284" formatCode="0.00">
                  <c:v>0.6358125</c:v>
                </c:pt>
                <c:pt idx="285" formatCode="0.00">
                  <c:v>0.6176666666666667</c:v>
                </c:pt>
                <c:pt idx="286" formatCode="0.00">
                  <c:v>0.59022916666666647</c:v>
                </c:pt>
                <c:pt idx="287" formatCode="0.00">
                  <c:v>0.56425000000000014</c:v>
                </c:pt>
                <c:pt idx="288" formatCode="0.00">
                  <c:v>0.5357291666666667</c:v>
                </c:pt>
                <c:pt idx="289" formatCode="0.00">
                  <c:v>0.50431249999999983</c:v>
                </c:pt>
                <c:pt idx="290" formatCode="0.00">
                  <c:v>0.48035416666666669</c:v>
                </c:pt>
                <c:pt idx="291" formatCode="0.00">
                  <c:v>0.47864583333333316</c:v>
                </c:pt>
                <c:pt idx="292" formatCode="0.00">
                  <c:v>0.45785416666666662</c:v>
                </c:pt>
                <c:pt idx="293" formatCode="0.00">
                  <c:v>0.42568749999999983</c:v>
                </c:pt>
                <c:pt idx="294" formatCode="0.00">
                  <c:v>0.40583333333333343</c:v>
                </c:pt>
                <c:pt idx="295" formatCode="0.00">
                  <c:v>0.40406249999999982</c:v>
                </c:pt>
                <c:pt idx="296" formatCode="0.00">
                  <c:v>0.37904166666666672</c:v>
                </c:pt>
                <c:pt idx="297" formatCode="0.00">
                  <c:v>0.34556249999999999</c:v>
                </c:pt>
                <c:pt idx="298" formatCode="0.00">
                  <c:v>0.32102083333333326</c:v>
                </c:pt>
                <c:pt idx="299" formatCode="0.00">
                  <c:v>0.29241666666666671</c:v>
                </c:pt>
                <c:pt idx="300" formatCode="0.00">
                  <c:v>0.24295833333333328</c:v>
                </c:pt>
                <c:pt idx="301" formatCode="0.00">
                  <c:v>0.20581249999999998</c:v>
                </c:pt>
                <c:pt idx="302" formatCode="0.00">
                  <c:v>0.16381249999999997</c:v>
                </c:pt>
                <c:pt idx="303" formatCode="0.00">
                  <c:v>0.11750000000000006</c:v>
                </c:pt>
                <c:pt idx="304" formatCode="0.00">
                  <c:v>7.6499999999999999E-2</c:v>
                </c:pt>
                <c:pt idx="305" formatCode="0.00">
                  <c:v>3.679166666666666E-2</c:v>
                </c:pt>
                <c:pt idx="306" formatCode="0.00">
                  <c:v>-8.5416666666666855E-4</c:v>
                </c:pt>
                <c:pt idx="307" formatCode="0.00">
                  <c:v>-3.9562499999999994E-2</c:v>
                </c:pt>
                <c:pt idx="308" formatCode="0.00">
                  <c:v>-7.3875000000000038E-2</c:v>
                </c:pt>
                <c:pt idx="309" formatCode="0.00">
                  <c:v>-0.10787500000000004</c:v>
                </c:pt>
                <c:pt idx="310" formatCode="0.00">
                  <c:v>-0.1358125</c:v>
                </c:pt>
                <c:pt idx="311" formatCode="0.00">
                  <c:v>-0.15164583333333329</c:v>
                </c:pt>
                <c:pt idx="312" formatCode="0.00">
                  <c:v>-0.16429166666666667</c:v>
                </c:pt>
                <c:pt idx="313" formatCode="0.00">
                  <c:v>-0.14647916666666669</c:v>
                </c:pt>
                <c:pt idx="314" formatCode="0.00">
                  <c:v>-0.10856250000000001</c:v>
                </c:pt>
                <c:pt idx="315" formatCode="0.00">
                  <c:v>-0.142375</c:v>
                </c:pt>
                <c:pt idx="316" formatCode="0.00">
                  <c:v>-0.17529166666666665</c:v>
                </c:pt>
                <c:pt idx="317" formatCode="0.00">
                  <c:v>-0.20158333333333336</c:v>
                </c:pt>
                <c:pt idx="318" formatCode="0.00">
                  <c:v>-0.22118750000000012</c:v>
                </c:pt>
                <c:pt idx="319" formatCode="0.00">
                  <c:v>-0.25075000000000003</c:v>
                </c:pt>
                <c:pt idx="320" formatCode="0.00">
                  <c:v>-0.28018749999999998</c:v>
                </c:pt>
                <c:pt idx="321" formatCode="0.00">
                  <c:v>-0.32422916666666668</c:v>
                </c:pt>
                <c:pt idx="322" formatCode="0.00">
                  <c:v>-0.34868750000000004</c:v>
                </c:pt>
                <c:pt idx="323" formatCode="0.00">
                  <c:v>-0.35079166666666667</c:v>
                </c:pt>
                <c:pt idx="324" formatCode="0.00">
                  <c:v>-0.37689583333333326</c:v>
                </c:pt>
                <c:pt idx="325" formatCode="0.00">
                  <c:v>-0.38654166666666673</c:v>
                </c:pt>
                <c:pt idx="326" formatCode="0.00">
                  <c:v>-0.38695833333333335</c:v>
                </c:pt>
                <c:pt idx="327" formatCode="0.00">
                  <c:v>-0.39372916666666663</c:v>
                </c:pt>
                <c:pt idx="328" formatCode="0.00">
                  <c:v>-0.39514583333333336</c:v>
                </c:pt>
                <c:pt idx="329" formatCode="0.00">
                  <c:v>-0.37487499999999985</c:v>
                </c:pt>
                <c:pt idx="330" formatCode="0.00">
                  <c:v>-0.3656875</c:v>
                </c:pt>
                <c:pt idx="331" formatCode="0.00">
                  <c:v>-0.3760208333333333</c:v>
                </c:pt>
                <c:pt idx="332" formatCode="0.00">
                  <c:v>-0.38189583333333332</c:v>
                </c:pt>
                <c:pt idx="333" formatCode="0.00">
                  <c:v>-0.39333333333333331</c:v>
                </c:pt>
                <c:pt idx="334" formatCode="0.00">
                  <c:v>-0.3799791666666667</c:v>
                </c:pt>
                <c:pt idx="335" formatCode="0.00">
                  <c:v>-0.38587500000000002</c:v>
                </c:pt>
                <c:pt idx="336" formatCode="0.00">
                  <c:v>-0.38568750000000002</c:v>
                </c:pt>
                <c:pt idx="337" formatCode="0.00">
                  <c:v>-0.39543750000000005</c:v>
                </c:pt>
                <c:pt idx="338" formatCode="0.00">
                  <c:v>-0.40710416666666666</c:v>
                </c:pt>
                <c:pt idx="339" formatCode="0.00">
                  <c:v>-0.41722916666666676</c:v>
                </c:pt>
                <c:pt idx="340" formatCode="0.00">
                  <c:v>-0.43162499999999993</c:v>
                </c:pt>
                <c:pt idx="341" formatCode="0.00">
                  <c:v>-0.42583333333333329</c:v>
                </c:pt>
                <c:pt idx="342" formatCode="0.00">
                  <c:v>-0.35289583333333346</c:v>
                </c:pt>
                <c:pt idx="343" formatCode="0.00">
                  <c:v>-0.35702083333333334</c:v>
                </c:pt>
                <c:pt idx="344" formatCode="0.00">
                  <c:v>-0.34966666666666674</c:v>
                </c:pt>
                <c:pt idx="345" formatCode="0.00">
                  <c:v>-0.32575000000000004</c:v>
                </c:pt>
                <c:pt idx="346" formatCode="0.00">
                  <c:v>-0.33820833333333339</c:v>
                </c:pt>
                <c:pt idx="347" formatCode="0.00">
                  <c:v>-0.35714583333333327</c:v>
                </c:pt>
                <c:pt idx="348" formatCode="0.00">
                  <c:v>-0.35495833333333326</c:v>
                </c:pt>
                <c:pt idx="349" formatCode="0.00">
                  <c:v>-0.35095833333333332</c:v>
                </c:pt>
                <c:pt idx="350" formatCode="0.00">
                  <c:v>-0.3481041666666666</c:v>
                </c:pt>
                <c:pt idx="351" formatCode="0.00">
                  <c:v>-0.35279166666666661</c:v>
                </c:pt>
                <c:pt idx="352" formatCode="0.00">
                  <c:v>-0.35229166666666673</c:v>
                </c:pt>
                <c:pt idx="353" formatCode="0.00">
                  <c:v>-0.36108333333333337</c:v>
                </c:pt>
                <c:pt idx="354" formatCode="0.00">
                  <c:v>-0.35704166666666654</c:v>
                </c:pt>
                <c:pt idx="355" formatCode="0.00">
                  <c:v>-0.34418749999999992</c:v>
                </c:pt>
                <c:pt idx="356" formatCode="0.00">
                  <c:v>-0.33766666666666673</c:v>
                </c:pt>
                <c:pt idx="357" formatCode="0.00">
                  <c:v>-0.34741666666666665</c:v>
                </c:pt>
                <c:pt idx="358" formatCode="0.00">
                  <c:v>-0.34787499999999993</c:v>
                </c:pt>
                <c:pt idx="359" formatCode="0.00">
                  <c:v>-0.35887499999999983</c:v>
                </c:pt>
                <c:pt idx="360" formatCode="0.00">
                  <c:v>-0.36245833333333338</c:v>
                </c:pt>
                <c:pt idx="361" formatCode="0.00">
                  <c:v>-0.36083333333333334</c:v>
                </c:pt>
                <c:pt idx="362" formatCode="0.00">
                  <c:v>-0.35879166666666668</c:v>
                </c:pt>
                <c:pt idx="363" formatCode="0.00">
                  <c:v>-0.34350000000000008</c:v>
                </c:pt>
                <c:pt idx="364" formatCode="0.00">
                  <c:v>-0.33833333333333337</c:v>
                </c:pt>
                <c:pt idx="365" formatCode="0.00">
                  <c:v>8.4041666666666681E-2</c:v>
                </c:pt>
                <c:pt idx="366" formatCode="0.00">
                  <c:v>0.15929166666666666</c:v>
                </c:pt>
                <c:pt idx="367" formatCode="0.00">
                  <c:v>4.1854166666666637E-2</c:v>
                </c:pt>
                <c:pt idx="368" formatCode="0.00">
                  <c:v>-4.5729166666666661E-2</c:v>
                </c:pt>
                <c:pt idx="369" formatCode="0.00">
                  <c:v>-0.11179166666666666</c:v>
                </c:pt>
                <c:pt idx="370" formatCode="0.00">
                  <c:v>-0.17431249999999998</c:v>
                </c:pt>
                <c:pt idx="371" formatCode="0.00">
                  <c:v>-0.2234791666666667</c:v>
                </c:pt>
                <c:pt idx="372" formatCode="0.00">
                  <c:v>-0.25416666666666671</c:v>
                </c:pt>
                <c:pt idx="373" formatCode="0.00">
                  <c:v>-0.10895833333333339</c:v>
                </c:pt>
                <c:pt idx="374" formatCode="0.00">
                  <c:v>-0.15581249999999999</c:v>
                </c:pt>
                <c:pt idx="375" formatCode="0.00">
                  <c:v>-0.20660416666666662</c:v>
                </c:pt>
                <c:pt idx="376" formatCode="0.00">
                  <c:v>-0.25127083333333333</c:v>
                </c:pt>
                <c:pt idx="377" formatCode="0.00">
                  <c:v>-0.29093749999999996</c:v>
                </c:pt>
                <c:pt idx="378" formatCode="0.00">
                  <c:v>-0.32887499999999992</c:v>
                </c:pt>
                <c:pt idx="379" formatCode="0.00">
                  <c:v>-0.34999999999999987</c:v>
                </c:pt>
                <c:pt idx="380" formatCode="0.00">
                  <c:v>-3.9124999999999993E-2</c:v>
                </c:pt>
                <c:pt idx="381" formatCode="0.00">
                  <c:v>0.26016666666666671</c:v>
                </c:pt>
                <c:pt idx="382" formatCode="0.00">
                  <c:v>0.39270833333333344</c:v>
                </c:pt>
                <c:pt idx="383" formatCode="0.00">
                  <c:v>0.47943750000000013</c:v>
                </c:pt>
                <c:pt idx="384" formatCode="0.00">
                  <c:v>0.47147916666666673</c:v>
                </c:pt>
                <c:pt idx="385" formatCode="0.00">
                  <c:v>0.45195833333333318</c:v>
                </c:pt>
                <c:pt idx="386" formatCode="0.00">
                  <c:v>0.44068750000000012</c:v>
                </c:pt>
                <c:pt idx="387" formatCode="0.00">
                  <c:v>0.42499999999999977</c:v>
                </c:pt>
                <c:pt idx="388" formatCode="0.00">
                  <c:v>0.40285416666666674</c:v>
                </c:pt>
                <c:pt idx="389" formatCode="0.00">
                  <c:v>0.38541666666666657</c:v>
                </c:pt>
                <c:pt idx="390" formatCode="0.00">
                  <c:v>0.58750000000000002</c:v>
                </c:pt>
                <c:pt idx="391" formatCode="0.00">
                  <c:v>0.56752083333333336</c:v>
                </c:pt>
                <c:pt idx="392" formatCode="0.00">
                  <c:v>0.5575833333333331</c:v>
                </c:pt>
                <c:pt idx="393" formatCode="0.00">
                  <c:v>0.53504166666666686</c:v>
                </c:pt>
                <c:pt idx="394" formatCode="0.00">
                  <c:v>0.5523541666666667</c:v>
                </c:pt>
                <c:pt idx="395" formatCode="0.00">
                  <c:v>0.59091666666666665</c:v>
                </c:pt>
                <c:pt idx="396" formatCode="0.00">
                  <c:v>0.57025000000000015</c:v>
                </c:pt>
                <c:pt idx="397" formatCode="0.00">
                  <c:v>0.55820833333333331</c:v>
                </c:pt>
                <c:pt idx="398" formatCode="0.00">
                  <c:v>0.54912499999999997</c:v>
                </c:pt>
                <c:pt idx="399" formatCode="0.00">
                  <c:v>0.53656249999999994</c:v>
                </c:pt>
                <c:pt idx="400" formatCode="0.00">
                  <c:v>0.53720833333333318</c:v>
                </c:pt>
                <c:pt idx="401" formatCode="0.00">
                  <c:v>0.54456249999999995</c:v>
                </c:pt>
                <c:pt idx="402" formatCode="0.00">
                  <c:v>0.54552083333333357</c:v>
                </c:pt>
                <c:pt idx="403" formatCode="0.00">
                  <c:v>0.67768750000000022</c:v>
                </c:pt>
                <c:pt idx="404" formatCode="0.00">
                  <c:v>0.70783333333333331</c:v>
                </c:pt>
                <c:pt idx="405" formatCode="0.00">
                  <c:v>0.70868750000000003</c:v>
                </c:pt>
                <c:pt idx="406" formatCode="0.00">
                  <c:v>0.70983333333333354</c:v>
                </c:pt>
                <c:pt idx="407" formatCode="0.00">
                  <c:v>0.71006249999999971</c:v>
                </c:pt>
                <c:pt idx="408" formatCode="0.00">
                  <c:v>0.6931250000000001</c:v>
                </c:pt>
                <c:pt idx="409" formatCode="0.00">
                  <c:v>0.68718749999999995</c:v>
                </c:pt>
                <c:pt idx="410" formatCode="0.00">
                  <c:v>0.67789583333333336</c:v>
                </c:pt>
                <c:pt idx="411" formatCode="0.00">
                  <c:v>0.65908333333333335</c:v>
                </c:pt>
                <c:pt idx="412" formatCode="0.00">
                  <c:v>0.6529583333333332</c:v>
                </c:pt>
                <c:pt idx="413" formatCode="0.00">
                  <c:v>0.6367708333333334</c:v>
                </c:pt>
                <c:pt idx="414" formatCode="0.00">
                  <c:v>0.62010416666666657</c:v>
                </c:pt>
                <c:pt idx="415" formatCode="0.00">
                  <c:v>0.62418749999999978</c:v>
                </c:pt>
                <c:pt idx="416" formatCode="0.00">
                  <c:v>0.59862500000000007</c:v>
                </c:pt>
                <c:pt idx="417" formatCode="0.00">
                  <c:v>0.58422916666666669</c:v>
                </c:pt>
                <c:pt idx="418" formatCode="0.00">
                  <c:v>0.57810416666666653</c:v>
                </c:pt>
                <c:pt idx="419" formatCode="0.00">
                  <c:v>0.56629166666666664</c:v>
                </c:pt>
                <c:pt idx="420" formatCode="0.00">
                  <c:v>0.55568749999999989</c:v>
                </c:pt>
                <c:pt idx="421" formatCode="0.00">
                  <c:v>0.54479166666666656</c:v>
                </c:pt>
                <c:pt idx="422" formatCode="0.00">
                  <c:v>0.54068749999999999</c:v>
                </c:pt>
                <c:pt idx="423" formatCode="0.00">
                  <c:v>0.53133333333333344</c:v>
                </c:pt>
                <c:pt idx="424" formatCode="0.00">
                  <c:v>0.51368749999999996</c:v>
                </c:pt>
                <c:pt idx="425" formatCode="0.00">
                  <c:v>0.51391666666666669</c:v>
                </c:pt>
                <c:pt idx="426" formatCode="0.00">
                  <c:v>0.52566666666666662</c:v>
                </c:pt>
                <c:pt idx="427" formatCode="0.00">
                  <c:v>0.51993750000000005</c:v>
                </c:pt>
                <c:pt idx="428" formatCode="0.00">
                  <c:v>0.51004166666666662</c:v>
                </c:pt>
                <c:pt idx="429" formatCode="0.00">
                  <c:v>0.50806249999999997</c:v>
                </c:pt>
                <c:pt idx="430" formatCode="0.00">
                  <c:v>0.49631250000000016</c:v>
                </c:pt>
                <c:pt idx="431" formatCode="0.00">
                  <c:v>0.61016666666666663</c:v>
                </c:pt>
                <c:pt idx="432" formatCode="0.00">
                  <c:v>0.69202083333333342</c:v>
                </c:pt>
                <c:pt idx="433" formatCode="0.00">
                  <c:v>0.71535416666666685</c:v>
                </c:pt>
                <c:pt idx="434" formatCode="0.00">
                  <c:v>0.7199374999999999</c:v>
                </c:pt>
                <c:pt idx="435" formatCode="0.00">
                  <c:v>0.71922916666666659</c:v>
                </c:pt>
                <c:pt idx="436" formatCode="0.00">
                  <c:v>0.71881249999999985</c:v>
                </c:pt>
                <c:pt idx="437" formatCode="0.00">
                  <c:v>0.71345833333333308</c:v>
                </c:pt>
                <c:pt idx="438" formatCode="0.00">
                  <c:v>0.7078958333333335</c:v>
                </c:pt>
                <c:pt idx="439" formatCode="0.00">
                  <c:v>0.70614583333333336</c:v>
                </c:pt>
                <c:pt idx="440" formatCode="0.00">
                  <c:v>0.70041666666666658</c:v>
                </c:pt>
                <c:pt idx="441" formatCode="0.00">
                  <c:v>0.70185416666666678</c:v>
                </c:pt>
                <c:pt idx="442" formatCode="0.00">
                  <c:v>0.6980208333333332</c:v>
                </c:pt>
                <c:pt idx="443" formatCode="0.00">
                  <c:v>0.68927083333333317</c:v>
                </c:pt>
                <c:pt idx="444" formatCode="0.00">
                  <c:v>0.66716666666666669</c:v>
                </c:pt>
                <c:pt idx="445" formatCode="0.00">
                  <c:v>0.67145833333333338</c:v>
                </c:pt>
                <c:pt idx="446" formatCode="0.00">
                  <c:v>0.67729166666666674</c:v>
                </c:pt>
                <c:pt idx="447" formatCode="0.00">
                  <c:v>0.65960416666666688</c:v>
                </c:pt>
                <c:pt idx="448" formatCode="0.00">
                  <c:v>0.64922916666666652</c:v>
                </c:pt>
                <c:pt idx="449" formatCode="0.00">
                  <c:v>0.6424791666666666</c:v>
                </c:pt>
                <c:pt idx="450" formatCode="0.00">
                  <c:v>0.64127083333333346</c:v>
                </c:pt>
                <c:pt idx="451" formatCode="0.00">
                  <c:v>0.64181250000000001</c:v>
                </c:pt>
                <c:pt idx="452" formatCode="0.00">
                  <c:v>0.64220833333333316</c:v>
                </c:pt>
                <c:pt idx="453" formatCode="0.00">
                  <c:v>0.64045833333333324</c:v>
                </c:pt>
                <c:pt idx="454" formatCode="0.00">
                  <c:v>0.75497916666666665</c:v>
                </c:pt>
                <c:pt idx="455" formatCode="0.00">
                  <c:v>0.88874999999999993</c:v>
                </c:pt>
                <c:pt idx="456" formatCode="0.00">
                  <c:v>0.90504166666666641</c:v>
                </c:pt>
                <c:pt idx="457" formatCode="0.00">
                  <c:v>0.91060416666666677</c:v>
                </c:pt>
                <c:pt idx="458" formatCode="0.00">
                  <c:v>0.90822916666666664</c:v>
                </c:pt>
                <c:pt idx="459" formatCode="0.00">
                  <c:v>0.91466666666666629</c:v>
                </c:pt>
                <c:pt idx="460" formatCode="0.00">
                  <c:v>0.92110416666666672</c:v>
                </c:pt>
                <c:pt idx="461" formatCode="0.00">
                  <c:v>0.89950000000000019</c:v>
                </c:pt>
                <c:pt idx="462" formatCode="0.00">
                  <c:v>0.89860416666666654</c:v>
                </c:pt>
                <c:pt idx="463" formatCode="0.00">
                  <c:v>0.89564583333333336</c:v>
                </c:pt>
                <c:pt idx="464" formatCode="0.00">
                  <c:v>0.89516666666666689</c:v>
                </c:pt>
                <c:pt idx="465" formatCode="0.00">
                  <c:v>0.91139583333333318</c:v>
                </c:pt>
                <c:pt idx="466" formatCode="0.00">
                  <c:v>0.9217916666666669</c:v>
                </c:pt>
                <c:pt idx="467" formatCode="0.00">
                  <c:v>0.90745833333333348</c:v>
                </c:pt>
                <c:pt idx="468" formatCode="0.00">
                  <c:v>0.90968749999999987</c:v>
                </c:pt>
                <c:pt idx="469" formatCode="0.00">
                  <c:v>0.91441666666666643</c:v>
                </c:pt>
                <c:pt idx="470" formatCode="0.00">
                  <c:v>0.96708333333333341</c:v>
                </c:pt>
                <c:pt idx="471" formatCode="0.00">
                  <c:v>0.9942916666666668</c:v>
                </c:pt>
                <c:pt idx="472" formatCode="0.00">
                  <c:v>1.0042500000000001</c:v>
                </c:pt>
                <c:pt idx="473" formatCode="0.00">
                  <c:v>1.0161250000000004</c:v>
                </c:pt>
                <c:pt idx="474" formatCode="0.00">
                  <c:v>1.0068125000000003</c:v>
                </c:pt>
                <c:pt idx="475" formatCode="0.00">
                  <c:v>1.0121458333333331</c:v>
                </c:pt>
                <c:pt idx="476" formatCode="0.00">
                  <c:v>1.0382916666666664</c:v>
                </c:pt>
                <c:pt idx="477" formatCode="0.00">
                  <c:v>1.0559791666666665</c:v>
                </c:pt>
                <c:pt idx="478" formatCode="0.00">
                  <c:v>1.1025</c:v>
                </c:pt>
                <c:pt idx="479" formatCode="0.00">
                  <c:v>1.1498958333333333</c:v>
                </c:pt>
                <c:pt idx="480" formatCode="0.00">
                  <c:v>1.1462083333333333</c:v>
                </c:pt>
                <c:pt idx="481" formatCode="0.00">
                  <c:v>1.200645833333333</c:v>
                </c:pt>
                <c:pt idx="482" formatCode="0.00">
                  <c:v>1.3229583333333335</c:v>
                </c:pt>
                <c:pt idx="483" formatCode="0.00">
                  <c:v>1.3463750000000001</c:v>
                </c:pt>
                <c:pt idx="484" formatCode="0.00">
                  <c:v>1.3317916666666672</c:v>
                </c:pt>
                <c:pt idx="485" formatCode="0.00">
                  <c:v>1.5905000000000002</c:v>
                </c:pt>
                <c:pt idx="486" formatCode="0.00">
                  <c:v>1.708104166666667</c:v>
                </c:pt>
                <c:pt idx="487" formatCode="0.00">
                  <c:v>1.7291249999999998</c:v>
                </c:pt>
                <c:pt idx="488" formatCode="0.00">
                  <c:v>1.7377499999999999</c:v>
                </c:pt>
                <c:pt idx="489" formatCode="0.00">
                  <c:v>1.7373749999999994</c:v>
                </c:pt>
                <c:pt idx="490" formatCode="0.00">
                  <c:v>1.7696041666666675</c:v>
                </c:pt>
                <c:pt idx="491" formatCode="0.00">
                  <c:v>1.7976249999999994</c:v>
                </c:pt>
                <c:pt idx="492" formatCode="0.00">
                  <c:v>1.8213333333333328</c:v>
                </c:pt>
                <c:pt idx="493" formatCode="0.00">
                  <c:v>2.4975833333333335</c:v>
                </c:pt>
                <c:pt idx="494" formatCode="0.00">
                  <c:v>3.8184374999999995</c:v>
                </c:pt>
                <c:pt idx="495" formatCode="0.00">
                  <c:v>3.7448750000000008</c:v>
                </c:pt>
                <c:pt idx="496" formatCode="0.00">
                  <c:v>3.7428333333333348</c:v>
                </c:pt>
                <c:pt idx="497" formatCode="0.00">
                  <c:v>3.7365416666666658</c:v>
                </c:pt>
                <c:pt idx="498" formatCode="0.00">
                  <c:v>3.7100208333333327</c:v>
                </c:pt>
                <c:pt idx="499" formatCode="0.00">
                  <c:v>3.6654999999999998</c:v>
                </c:pt>
                <c:pt idx="500" formatCode="0.00">
                  <c:v>3.5981874999999999</c:v>
                </c:pt>
                <c:pt idx="501" formatCode="0.00">
                  <c:v>3.5044791666666679</c:v>
                </c:pt>
                <c:pt idx="502" formatCode="0.00">
                  <c:v>3.359</c:v>
                </c:pt>
                <c:pt idx="503" formatCode="0.00">
                  <c:v>3.0905416666666681</c:v>
                </c:pt>
                <c:pt idx="504" formatCode="0.00">
                  <c:v>2.8052291666666669</c:v>
                </c:pt>
                <c:pt idx="505" formatCode="0.00">
                  <c:v>2.3871458333333333</c:v>
                </c:pt>
                <c:pt idx="506" formatCode="0.00">
                  <c:v>2.0719791666666674</c:v>
                </c:pt>
                <c:pt idx="507" formatCode="0.00">
                  <c:v>1.9585208333333333</c:v>
                </c:pt>
                <c:pt idx="508" formatCode="0.00">
                  <c:v>1.9115416666666671</c:v>
                </c:pt>
                <c:pt idx="509" formatCode="0.00">
                  <c:v>1.8956041666666668</c:v>
                </c:pt>
                <c:pt idx="510" formatCode="0.00">
                  <c:v>2.0037916666666673</c:v>
                </c:pt>
                <c:pt idx="511" formatCode="0.00">
                  <c:v>3.1491666666666664</c:v>
                </c:pt>
                <c:pt idx="512" formatCode="0.00">
                  <c:v>3.1802291666666664</c:v>
                </c:pt>
                <c:pt idx="513" formatCode="0.00">
                  <c:v>3.1631041666666664</c:v>
                </c:pt>
                <c:pt idx="514" formatCode="0.00">
                  <c:v>3.0655416666666668</c:v>
                </c:pt>
                <c:pt idx="515" formatCode="0.00">
                  <c:v>2.9382083333333338</c:v>
                </c:pt>
                <c:pt idx="516" formatCode="0.00">
                  <c:v>2.7089791666666669</c:v>
                </c:pt>
                <c:pt idx="517" formatCode="0.00">
                  <c:v>2.4391250000000007</c:v>
                </c:pt>
                <c:pt idx="518" formatCode="0.00">
                  <c:v>2.2596249999999984</c:v>
                </c:pt>
                <c:pt idx="519" formatCode="0.00">
                  <c:v>2.1559166666666667</c:v>
                </c:pt>
                <c:pt idx="520" formatCode="0.00">
                  <c:v>2.181083333333333</c:v>
                </c:pt>
                <c:pt idx="521" formatCode="0.00">
                  <c:v>2.1717916666666666</c:v>
                </c:pt>
                <c:pt idx="522" formatCode="0.00">
                  <c:v>2.4171874999999994</c:v>
                </c:pt>
                <c:pt idx="523" formatCode="0.00">
                  <c:v>2.7153749999999994</c:v>
                </c:pt>
                <c:pt idx="524" formatCode="0.00">
                  <c:v>2.6895208333333347</c:v>
                </c:pt>
                <c:pt idx="525" formatCode="0.00">
                  <c:v>2.6509375000000008</c:v>
                </c:pt>
                <c:pt idx="526" formatCode="0.00">
                  <c:v>2.6026666666666665</c:v>
                </c:pt>
                <c:pt idx="527" formatCode="0.00">
                  <c:v>2.4904791666666659</c:v>
                </c:pt>
                <c:pt idx="528" formatCode="0.00">
                  <c:v>2.3402083333333334</c:v>
                </c:pt>
                <c:pt idx="529" formatCode="0.00">
                  <c:v>2.2471249999999996</c:v>
                </c:pt>
                <c:pt idx="530" formatCode="0.00">
                  <c:v>2.179895833333334</c:v>
                </c:pt>
                <c:pt idx="531" formatCode="0.00">
                  <c:v>2.1439791666666674</c:v>
                </c:pt>
                <c:pt idx="532" formatCode="0.00">
                  <c:v>2.1113541666666662</c:v>
                </c:pt>
                <c:pt idx="533" formatCode="0.00">
                  <c:v>2.3765416666666659</c:v>
                </c:pt>
                <c:pt idx="534" formatCode="0.00">
                  <c:v>2.9054791666666659</c:v>
                </c:pt>
                <c:pt idx="535" formatCode="0.00">
                  <c:v>2.9660624999999996</c:v>
                </c:pt>
                <c:pt idx="536" formatCode="0.00">
                  <c:v>2.9309166666666666</c:v>
                </c:pt>
                <c:pt idx="537" formatCode="0.00">
                  <c:v>3.0078333333333327</c:v>
                </c:pt>
                <c:pt idx="538" formatCode="0.00">
                  <c:v>3.4168749999999992</c:v>
                </c:pt>
                <c:pt idx="539" formatCode="0.00">
                  <c:v>3.4224166666666664</c:v>
                </c:pt>
                <c:pt idx="540" formatCode="0.00">
                  <c:v>3.3978958333333331</c:v>
                </c:pt>
                <c:pt idx="541" formatCode="0.00">
                  <c:v>3.3548333333333331</c:v>
                </c:pt>
                <c:pt idx="542" formatCode="0.00">
                  <c:v>3.2622083333333336</c:v>
                </c:pt>
                <c:pt idx="543" formatCode="0.00">
                  <c:v>3.1233541666666658</c:v>
                </c:pt>
                <c:pt idx="544" formatCode="0.00">
                  <c:v>2.9671875000000001</c:v>
                </c:pt>
                <c:pt idx="545" formatCode="0.00">
                  <c:v>2.7004374999999996</c:v>
                </c:pt>
                <c:pt idx="546" formatCode="0.00">
                  <c:v>2.396854166666667</c:v>
                </c:pt>
                <c:pt idx="547" formatCode="0.00">
                  <c:v>2.2064166666666671</c:v>
                </c:pt>
                <c:pt idx="548" formatCode="0.00">
                  <c:v>2.1134166666666667</c:v>
                </c:pt>
                <c:pt idx="549" formatCode="0.00">
                  <c:v>2.0658333333333339</c:v>
                </c:pt>
                <c:pt idx="550" formatCode="0.00">
                  <c:v>2.2850208333333328</c:v>
                </c:pt>
                <c:pt idx="551" formatCode="0.00">
                  <c:v>2.7051874999999992</c:v>
                </c:pt>
                <c:pt idx="552" formatCode="0.00">
                  <c:v>2.7331874999999992</c:v>
                </c:pt>
                <c:pt idx="553" formatCode="0.00">
                  <c:v>2.6341874999999999</c:v>
                </c:pt>
                <c:pt idx="554" formatCode="0.00">
                  <c:v>2.4637083333333334</c:v>
                </c:pt>
                <c:pt idx="555" formatCode="0.00">
                  <c:v>2.3107083333333338</c:v>
                </c:pt>
                <c:pt idx="556" formatCode="0.00">
                  <c:v>2.2179166666666656</c:v>
                </c:pt>
                <c:pt idx="557" formatCode="0.00">
                  <c:v>2.1581250000000005</c:v>
                </c:pt>
                <c:pt idx="558" formatCode="0.00">
                  <c:v>2.1046458333333327</c:v>
                </c:pt>
                <c:pt idx="559" formatCode="0.00">
                  <c:v>2.0584583333333337</c:v>
                </c:pt>
                <c:pt idx="560" formatCode="0.00">
                  <c:v>2.0138958333333332</c:v>
                </c:pt>
                <c:pt idx="561" formatCode="0.00">
                  <c:v>1.9829166666666669</c:v>
                </c:pt>
                <c:pt idx="562" formatCode="0.00">
                  <c:v>2.0447083333333329</c:v>
                </c:pt>
                <c:pt idx="563" formatCode="0.00">
                  <c:v>2.2141875</c:v>
                </c:pt>
                <c:pt idx="564" formatCode="0.00">
                  <c:v>2.3709583333333337</c:v>
                </c:pt>
                <c:pt idx="565" formatCode="0.00">
                  <c:v>2.4041875000000004</c:v>
                </c:pt>
                <c:pt idx="566" formatCode="0.00">
                  <c:v>2.3248541666666673</c:v>
                </c:pt>
                <c:pt idx="567" formatCode="0.00">
                  <c:v>2.2539374999999993</c:v>
                </c:pt>
                <c:pt idx="568" formatCode="0.00">
                  <c:v>2.1867500000000004</c:v>
                </c:pt>
                <c:pt idx="569" formatCode="0.00">
                  <c:v>2.1821874999999999</c:v>
                </c:pt>
                <c:pt idx="570" formatCode="0.00">
                  <c:v>2.2670416666666671</c:v>
                </c:pt>
                <c:pt idx="571" formatCode="0.00">
                  <c:v>2.3459791666666661</c:v>
                </c:pt>
                <c:pt idx="572" formatCode="0.00">
                  <c:v>2.3691041666666659</c:v>
                </c:pt>
                <c:pt idx="573" formatCode="0.00">
                  <c:v>2.3085208333333336</c:v>
                </c:pt>
                <c:pt idx="574" formatCode="0.00">
                  <c:v>2.2841875000000003</c:v>
                </c:pt>
                <c:pt idx="575" formatCode="0.00">
                  <c:v>2.2382499999999994</c:v>
                </c:pt>
                <c:pt idx="576" formatCode="0.00">
                  <c:v>2.1899583333333332</c:v>
                </c:pt>
                <c:pt idx="577" formatCode="0.00">
                  <c:v>2.1440416666666664</c:v>
                </c:pt>
                <c:pt idx="578" formatCode="0.00">
                  <c:v>2.0920624999999995</c:v>
                </c:pt>
                <c:pt idx="579" formatCode="0.00">
                  <c:v>2.0510416666666664</c:v>
                </c:pt>
                <c:pt idx="580" formatCode="0.00">
                  <c:v>2.0168541666666666</c:v>
                </c:pt>
                <c:pt idx="581" formatCode="0.00">
                  <c:v>2.289145833333333</c:v>
                </c:pt>
                <c:pt idx="582" formatCode="0.00">
                  <c:v>3.198479166666667</c:v>
                </c:pt>
                <c:pt idx="583" formatCode="0.00">
                  <c:v>3.2357708333333335</c:v>
                </c:pt>
                <c:pt idx="584" formatCode="0.00">
                  <c:v>3.2298541666666671</c:v>
                </c:pt>
                <c:pt idx="585" formatCode="0.00">
                  <c:v>3.1812291666666668</c:v>
                </c:pt>
                <c:pt idx="586" formatCode="0.00">
                  <c:v>3.1193749999999993</c:v>
                </c:pt>
                <c:pt idx="587" formatCode="0.00">
                  <c:v>2.9630416666666668</c:v>
                </c:pt>
                <c:pt idx="588" formatCode="0.00">
                  <c:v>2.6926041666666674</c:v>
                </c:pt>
                <c:pt idx="589" formatCode="0.00">
                  <c:v>2.4972708333333338</c:v>
                </c:pt>
                <c:pt idx="590" formatCode="0.00">
                  <c:v>2.6142291666666666</c:v>
                </c:pt>
                <c:pt idx="591" formatCode="0.00">
                  <c:v>2.5865624999999999</c:v>
                </c:pt>
                <c:pt idx="592" formatCode="0.00">
                  <c:v>2.4659166666666663</c:v>
                </c:pt>
                <c:pt idx="593" formatCode="0.00">
                  <c:v>2.3468125</c:v>
                </c:pt>
                <c:pt idx="594" formatCode="0.00">
                  <c:v>2.2532708333333331</c:v>
                </c:pt>
                <c:pt idx="595" formatCode="0.00">
                  <c:v>2.2165208333333331</c:v>
                </c:pt>
                <c:pt idx="596" formatCode="0.00">
                  <c:v>2.2191249999999996</c:v>
                </c:pt>
                <c:pt idx="597" formatCode="0.00">
                  <c:v>2.2210208333333328</c:v>
                </c:pt>
                <c:pt idx="598" formatCode="0.00">
                  <c:v>2.3470624999999994</c:v>
                </c:pt>
                <c:pt idx="599" formatCode="0.00">
                  <c:v>2.6092291666666667</c:v>
                </c:pt>
                <c:pt idx="600" formatCode="0.00">
                  <c:v>2.6264791666666665</c:v>
                </c:pt>
                <c:pt idx="601" formatCode="0.00">
                  <c:v>2.5176041666666662</c:v>
                </c:pt>
                <c:pt idx="602" formatCode="0.00">
                  <c:v>2.3981041666666663</c:v>
                </c:pt>
                <c:pt idx="603" formatCode="0.00">
                  <c:v>2.5788541666666664</c:v>
                </c:pt>
                <c:pt idx="604" formatCode="0.00">
                  <c:v>2.9891666666666672</c:v>
                </c:pt>
                <c:pt idx="605" formatCode="0.00">
                  <c:v>3.0161458333333333</c:v>
                </c:pt>
                <c:pt idx="606" formatCode="0.00">
                  <c:v>2.9651041666666651</c:v>
                </c:pt>
                <c:pt idx="607" formatCode="0.00">
                  <c:v>2.8465208333333334</c:v>
                </c:pt>
                <c:pt idx="608" formatCode="0.00">
                  <c:v>2.6538958333333333</c:v>
                </c:pt>
                <c:pt idx="609" formatCode="0.00">
                  <c:v>2.4600625000000007</c:v>
                </c:pt>
                <c:pt idx="610" formatCode="0.00">
                  <c:v>2.3072291666666667</c:v>
                </c:pt>
                <c:pt idx="611" formatCode="0.00">
                  <c:v>2.2241666666666666</c:v>
                </c:pt>
                <c:pt idx="612" formatCode="0.00">
                  <c:v>2.203020833333333</c:v>
                </c:pt>
                <c:pt idx="613" formatCode="0.00">
                  <c:v>2.1218958333333329</c:v>
                </c:pt>
                <c:pt idx="614" formatCode="0.00">
                  <c:v>2.0527500000000001</c:v>
                </c:pt>
                <c:pt idx="615" formatCode="0.00">
                  <c:v>1.9779791666666664</c:v>
                </c:pt>
                <c:pt idx="616" formatCode="0.00">
                  <c:v>1.9254791666666666</c:v>
                </c:pt>
                <c:pt idx="617" formatCode="0.00">
                  <c:v>1.9411249999999995</c:v>
                </c:pt>
                <c:pt idx="618" formatCode="0.00">
                  <c:v>2.445875</c:v>
                </c:pt>
                <c:pt idx="619" formatCode="0.00">
                  <c:v>2.5683958333333341</c:v>
                </c:pt>
                <c:pt idx="620" formatCode="0.00">
                  <c:v>2.4346458333333332</c:v>
                </c:pt>
                <c:pt idx="621" formatCode="0.00">
                  <c:v>2.2811874999999997</c:v>
                </c:pt>
                <c:pt idx="622" formatCode="0.00">
                  <c:v>2.6959583333333335</c:v>
                </c:pt>
                <c:pt idx="623" formatCode="0.00">
                  <c:v>3.2813125000000007</c:v>
                </c:pt>
                <c:pt idx="624" formatCode="0.00">
                  <c:v>3.2940208333333332</c:v>
                </c:pt>
                <c:pt idx="625" formatCode="0.00">
                  <c:v>3.2373749999999997</c:v>
                </c:pt>
                <c:pt idx="626" formatCode="0.00">
                  <c:v>3.1155624999999993</c:v>
                </c:pt>
                <c:pt idx="627" formatCode="0.00">
                  <c:v>2.8879583333333336</c:v>
                </c:pt>
                <c:pt idx="628" formatCode="0.00">
                  <c:v>2.545854166666667</c:v>
                </c:pt>
                <c:pt idx="629" formatCode="0.00">
                  <c:v>2.2850416666666669</c:v>
                </c:pt>
                <c:pt idx="630" formatCode="0.00">
                  <c:v>2.1422708333333329</c:v>
                </c:pt>
                <c:pt idx="631" formatCode="0.00">
                  <c:v>2.0490000000000004</c:v>
                </c:pt>
                <c:pt idx="632" formatCode="0.00">
                  <c:v>2.0737291666666668</c:v>
                </c:pt>
                <c:pt idx="633" formatCode="0.00">
                  <c:v>2.4118958333333338</c:v>
                </c:pt>
                <c:pt idx="634" formatCode="0.00">
                  <c:v>2.945229166666667</c:v>
                </c:pt>
                <c:pt idx="635" formatCode="0.00">
                  <c:v>2.9795833333333328</c:v>
                </c:pt>
                <c:pt idx="636" formatCode="0.00">
                  <c:v>2.8638958333333324</c:v>
                </c:pt>
                <c:pt idx="637" formatCode="0.00">
                  <c:v>2.633270833333333</c:v>
                </c:pt>
                <c:pt idx="638" formatCode="0.00">
                  <c:v>2.3904583333333327</c:v>
                </c:pt>
                <c:pt idx="639" formatCode="0.00">
                  <c:v>2.222916666666666</c:v>
                </c:pt>
                <c:pt idx="640" formatCode="0.00">
                  <c:v>2.1017083333333333</c:v>
                </c:pt>
                <c:pt idx="641" formatCode="0.00">
                  <c:v>2.0126666666666666</c:v>
                </c:pt>
                <c:pt idx="642" formatCode="0.00">
                  <c:v>1.9394166666666672</c:v>
                </c:pt>
                <c:pt idx="643" formatCode="0.00">
                  <c:v>1.8861249999999996</c:v>
                </c:pt>
                <c:pt idx="644" formatCode="0.00">
                  <c:v>1.8415833333333325</c:v>
                </c:pt>
                <c:pt idx="645" formatCode="0.00">
                  <c:v>1.8063958333333339</c:v>
                </c:pt>
                <c:pt idx="646" formatCode="0.00">
                  <c:v>1.7751250000000003</c:v>
                </c:pt>
                <c:pt idx="647" formatCode="0.00">
                  <c:v>1.7374166666666664</c:v>
                </c:pt>
                <c:pt idx="648" formatCode="0.00">
                  <c:v>1.7083541666666664</c:v>
                </c:pt>
                <c:pt idx="649" formatCode="0.00">
                  <c:v>1.7074255319148939</c:v>
                </c:pt>
                <c:pt idx="650" formatCode="0.00">
                  <c:v>1.7219999999999998</c:v>
                </c:pt>
                <c:pt idx="651" formatCode="0.00">
                  <c:v>1.6811458333333336</c:v>
                </c:pt>
                <c:pt idx="652" formatCode="0.00">
                  <c:v>1.6586250000000005</c:v>
                </c:pt>
                <c:pt idx="653" formatCode="0.00">
                  <c:v>1.6240208333333328</c:v>
                </c:pt>
                <c:pt idx="654" formatCode="0.00">
                  <c:v>1.5963958333333335</c:v>
                </c:pt>
                <c:pt idx="655" formatCode="0.00">
                  <c:v>1.5680208333333339</c:v>
                </c:pt>
                <c:pt idx="656" formatCode="0.00">
                  <c:v>1.5530882352941173</c:v>
                </c:pt>
                <c:pt idx="657" formatCode="0.00">
                  <c:v>1.5341250000000004</c:v>
                </c:pt>
                <c:pt idx="658" formatCode="0.00">
                  <c:v>1.4972291666666662</c:v>
                </c:pt>
                <c:pt idx="659" formatCode="0.00">
                  <c:v>1.4624375000000001</c:v>
                </c:pt>
                <c:pt idx="660" formatCode="0.00">
                  <c:v>1.4449791666666665</c:v>
                </c:pt>
                <c:pt idx="661" formatCode="0.00">
                  <c:v>1.3936041666666668</c:v>
                </c:pt>
                <c:pt idx="662" formatCode="0.00">
                  <c:v>1.3280833333333335</c:v>
                </c:pt>
                <c:pt idx="663" formatCode="0.00">
                  <c:v>1.2770208333333335</c:v>
                </c:pt>
                <c:pt idx="664" formatCode="0.00">
                  <c:v>1.235625</c:v>
                </c:pt>
                <c:pt idx="665" formatCode="0.00">
                  <c:v>1.1985416666666666</c:v>
                </c:pt>
                <c:pt idx="666" formatCode="0.00">
                  <c:v>1.1737916666666666</c:v>
                </c:pt>
                <c:pt idx="667" formatCode="0.00">
                  <c:v>1.13975</c:v>
                </c:pt>
                <c:pt idx="668" formatCode="0.00">
                  <c:v>1.1031250000000004</c:v>
                </c:pt>
                <c:pt idx="669" formatCode="0.00">
                  <c:v>1.0731250000000001</c:v>
                </c:pt>
                <c:pt idx="670" formatCode="0.00">
                  <c:v>1.0369583333333334</c:v>
                </c:pt>
                <c:pt idx="671" formatCode="0.00">
                  <c:v>1.0015625000000001</c:v>
                </c:pt>
                <c:pt idx="672" formatCode="0.00">
                  <c:v>0.98889583333333297</c:v>
                </c:pt>
                <c:pt idx="673" formatCode="0.00">
                  <c:v>1.0233333333333334</c:v>
                </c:pt>
                <c:pt idx="674" formatCode="0.00">
                  <c:v>0.99945833333333323</c:v>
                </c:pt>
                <c:pt idx="675" formatCode="0.00">
                  <c:v>0.95747916666666688</c:v>
                </c:pt>
                <c:pt idx="676" formatCode="0.00">
                  <c:v>0.93349999999999955</c:v>
                </c:pt>
                <c:pt idx="677" formatCode="0.00">
                  <c:v>0.90612500000000029</c:v>
                </c:pt>
                <c:pt idx="678" formatCode="0.00">
                  <c:v>0.87087499999999973</c:v>
                </c:pt>
                <c:pt idx="679" formatCode="0.00">
                  <c:v>0.83497916666666672</c:v>
                </c:pt>
                <c:pt idx="680" formatCode="0.00">
                  <c:v>0.79679166666666656</c:v>
                </c:pt>
                <c:pt idx="681" formatCode="0.00">
                  <c:v>0.76564583333333325</c:v>
                </c:pt>
                <c:pt idx="682" formatCode="0.00">
                  <c:v>0.73991666666666678</c:v>
                </c:pt>
                <c:pt idx="683" formatCode="0.00">
                  <c:v>0.75687499999999952</c:v>
                </c:pt>
                <c:pt idx="684" formatCode="0.00">
                  <c:v>0.8103541666666666</c:v>
                </c:pt>
                <c:pt idx="685" formatCode="0.00">
                  <c:v>0.87849999999999984</c:v>
                </c:pt>
                <c:pt idx="686" formatCode="0.00">
                  <c:v>1.0720833333333328</c:v>
                </c:pt>
                <c:pt idx="687" formatCode="0.00">
                  <c:v>1.0991250000000001</c:v>
                </c:pt>
                <c:pt idx="688" formatCode="0.00">
                  <c:v>1.1269375000000004</c:v>
                </c:pt>
                <c:pt idx="689" formatCode="0.00">
                  <c:v>1.1936875000000002</c:v>
                </c:pt>
                <c:pt idx="690" formatCode="0.00">
                  <c:v>1.1751458333333333</c:v>
                </c:pt>
                <c:pt idx="691" formatCode="0.00">
                  <c:v>1.1425000000000001</c:v>
                </c:pt>
                <c:pt idx="692" formatCode="0.00">
                  <c:v>1.1126458333333331</c:v>
                </c:pt>
                <c:pt idx="693" formatCode="0.00">
                  <c:v>1.1159999999999999</c:v>
                </c:pt>
                <c:pt idx="694" formatCode="0.00">
                  <c:v>1.1047708333333333</c:v>
                </c:pt>
                <c:pt idx="695" formatCode="0.00">
                  <c:v>1.0723125000000002</c:v>
                </c:pt>
                <c:pt idx="696" formatCode="0.00">
                  <c:v>1.1371458333333335</c:v>
                </c:pt>
                <c:pt idx="697" formatCode="0.00">
                  <c:v>1.2000833333333334</c:v>
                </c:pt>
                <c:pt idx="698" formatCode="0.00">
                  <c:v>1.1764374999999996</c:v>
                </c:pt>
                <c:pt idx="699" formatCode="0.00">
                  <c:v>1.1495416666666669</c:v>
                </c:pt>
                <c:pt idx="700" formatCode="0.00">
                  <c:v>1.1168958333333332</c:v>
                </c:pt>
                <c:pt idx="701" formatCode="0.00">
                  <c:v>1.0897499999999998</c:v>
                </c:pt>
                <c:pt idx="702" formatCode="0.00">
                  <c:v>1.0811875000000004</c:v>
                </c:pt>
                <c:pt idx="703" formatCode="0.00">
                  <c:v>1.4818125</c:v>
                </c:pt>
                <c:pt idx="704" formatCode="0.00">
                  <c:v>2.735583333333333</c:v>
                </c:pt>
                <c:pt idx="705" formatCode="0.00">
                  <c:v>3.0079791666666664</c:v>
                </c:pt>
                <c:pt idx="706" formatCode="0.00">
                  <c:v>2.9282500000000016</c:v>
                </c:pt>
                <c:pt idx="707" formatCode="0.00">
                  <c:v>2.7910000000000004</c:v>
                </c:pt>
                <c:pt idx="708" formatCode="0.00">
                  <c:v>2.5409791666666668</c:v>
                </c:pt>
                <c:pt idx="709" formatCode="0.00">
                  <c:v>2.318187500000001</c:v>
                </c:pt>
                <c:pt idx="710" formatCode="0.00">
                  <c:v>2.1548124999999998</c:v>
                </c:pt>
                <c:pt idx="711" formatCode="0.00">
                  <c:v>2.0307500000000007</c:v>
                </c:pt>
                <c:pt idx="712" formatCode="0.00">
                  <c:v>1.9432916666666671</c:v>
                </c:pt>
                <c:pt idx="713" formatCode="0.00">
                  <c:v>1.8897500000000003</c:v>
                </c:pt>
                <c:pt idx="714" formatCode="0.00">
                  <c:v>1.8355624999999998</c:v>
                </c:pt>
                <c:pt idx="715" formatCode="0.00">
                  <c:v>1.7972499999999993</c:v>
                </c:pt>
                <c:pt idx="716" formatCode="0.00">
                  <c:v>1.7572708333333331</c:v>
                </c:pt>
                <c:pt idx="717" formatCode="0.00">
                  <c:v>1.7227291666666666</c:v>
                </c:pt>
                <c:pt idx="718" formatCode="0.00">
                  <c:v>1.6803333333333335</c:v>
                </c:pt>
                <c:pt idx="719" formatCode="0.00">
                  <c:v>1.6539791666666674</c:v>
                </c:pt>
                <c:pt idx="720" formatCode="0.00">
                  <c:v>1.6226874999999987</c:v>
                </c:pt>
                <c:pt idx="721" formatCode="0.00">
                  <c:v>1.5922499999999997</c:v>
                </c:pt>
                <c:pt idx="722" formatCode="0.00">
                  <c:v>1.5598541666666668</c:v>
                </c:pt>
                <c:pt idx="723" formatCode="0.00">
                  <c:v>1.5323958333333334</c:v>
                </c:pt>
                <c:pt idx="724" formatCode="0.00">
                  <c:v>1.5038125000000002</c:v>
                </c:pt>
                <c:pt idx="725" formatCode="0.00">
                  <c:v>1.4831250000000002</c:v>
                </c:pt>
                <c:pt idx="726" formatCode="0.00">
                  <c:v>1.4643333333333333</c:v>
                </c:pt>
                <c:pt idx="727" formatCode="0.00">
                  <c:v>1.4341041666666665</c:v>
                </c:pt>
                <c:pt idx="728" formatCode="0.00">
                  <c:v>1.3763124999999998</c:v>
                </c:pt>
                <c:pt idx="729" formatCode="0.00">
                  <c:v>1.3253958333333333</c:v>
                </c:pt>
                <c:pt idx="730" formatCode="0.00">
                  <c:v>1.2549166666666665</c:v>
                </c:pt>
                <c:pt idx="731" formatCode="0.00">
                  <c:v>1.2077916666666668</c:v>
                </c:pt>
                <c:pt idx="732" formatCode="0.00">
                  <c:v>1.1704166666666669</c:v>
                </c:pt>
                <c:pt idx="733" formatCode="0.00">
                  <c:v>1.1375416666666667</c:v>
                </c:pt>
                <c:pt idx="734" formatCode="0.00">
                  <c:v>1.1016874999999999</c:v>
                </c:pt>
                <c:pt idx="735" formatCode="0.00">
                  <c:v>1.0969166666666668</c:v>
                </c:pt>
                <c:pt idx="736" formatCode="0.00">
                  <c:v>1.1127291666666663</c:v>
                </c:pt>
                <c:pt idx="737" formatCode="0.00">
                  <c:v>1.2994791666666663</c:v>
                </c:pt>
                <c:pt idx="738" formatCode="0.00">
                  <c:v>1.3684374999999998</c:v>
                </c:pt>
                <c:pt idx="739" formatCode="0.00">
                  <c:v>1.2959791666666669</c:v>
                </c:pt>
                <c:pt idx="740" formatCode="0.00">
                  <c:v>1.2458958333333336</c:v>
                </c:pt>
                <c:pt idx="741" formatCode="0.00">
                  <c:v>1.1972291666666666</c:v>
                </c:pt>
                <c:pt idx="742" formatCode="0.00">
                  <c:v>1.1607083333333337</c:v>
                </c:pt>
                <c:pt idx="743" formatCode="0.00">
                  <c:v>1.134729166666667</c:v>
                </c:pt>
                <c:pt idx="744" formatCode="0.00">
                  <c:v>1.1898541666666662</c:v>
                </c:pt>
                <c:pt idx="745" formatCode="0.00">
                  <c:v>1.2157500000000006</c:v>
                </c:pt>
                <c:pt idx="746" formatCode="0.00">
                  <c:v>1.1868749999999999</c:v>
                </c:pt>
                <c:pt idx="747" formatCode="0.00">
                  <c:v>1.1980000000000002</c:v>
                </c:pt>
                <c:pt idx="748" formatCode="0.00">
                  <c:v>1.2025208333333333</c:v>
                </c:pt>
                <c:pt idx="749" formatCode="0.00">
                  <c:v>1.1781249999999999</c:v>
                </c:pt>
                <c:pt idx="750" formatCode="0.00">
                  <c:v>1.1510208333333336</c:v>
                </c:pt>
                <c:pt idx="751" formatCode="0.00">
                  <c:v>1.120395833333333</c:v>
                </c:pt>
                <c:pt idx="752" formatCode="0.00">
                  <c:v>1.0969791666666668</c:v>
                </c:pt>
                <c:pt idx="753" formatCode="0.00">
                  <c:v>1.1049791666666664</c:v>
                </c:pt>
                <c:pt idx="754" formatCode="0.00">
                  <c:v>1.0919090909090909</c:v>
                </c:pt>
                <c:pt idx="755" formatCode="0.00">
                  <c:v>1.5583506793788473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Composite!$C$1</c:f>
              <c:strCache>
                <c:ptCount val="1"/>
                <c:pt idx="0">
                  <c:v>WF2</c:v>
                </c:pt>
              </c:strCache>
            </c:strRef>
          </c:tx>
          <c:marker>
            <c:symbol val="none"/>
          </c:marker>
          <c:val>
            <c:numRef>
              <c:f>Composite!$D$3:$D$758</c:f>
              <c:numCache>
                <c:formatCode>General</c:formatCode>
                <c:ptCount val="756"/>
                <c:pt idx="25" formatCode="0.00">
                  <c:v>0.96447826086956501</c:v>
                </c:pt>
                <c:pt idx="26" formatCode="0.00">
                  <c:v>0.96389583333333329</c:v>
                </c:pt>
                <c:pt idx="27" formatCode="0.00">
                  <c:v>0.95514583333333347</c:v>
                </c:pt>
                <c:pt idx="28" formatCode="0.00">
                  <c:v>0.94874999999999998</c:v>
                </c:pt>
                <c:pt idx="29" formatCode="0.00">
                  <c:v>0.93579166666666647</c:v>
                </c:pt>
                <c:pt idx="30" formatCode="0.00">
                  <c:v>0.91962499999999991</c:v>
                </c:pt>
                <c:pt idx="31" formatCode="0.00">
                  <c:v>0.90720833333333373</c:v>
                </c:pt>
                <c:pt idx="32" formatCode="0.00">
                  <c:v>0.89570833333333366</c:v>
                </c:pt>
                <c:pt idx="33" formatCode="0.00">
                  <c:v>0.89204166666666695</c:v>
                </c:pt>
                <c:pt idx="34" formatCode="0.00">
                  <c:v>0.89191666666666702</c:v>
                </c:pt>
                <c:pt idx="35" formatCode="0.00">
                  <c:v>0.88997916666666732</c:v>
                </c:pt>
                <c:pt idx="36" formatCode="0.00">
                  <c:v>0.88625000000000032</c:v>
                </c:pt>
                <c:pt idx="37" formatCode="0.00">
                  <c:v>0.87897916666666676</c:v>
                </c:pt>
                <c:pt idx="38" formatCode="0.00">
                  <c:v>0.88089583333333321</c:v>
                </c:pt>
                <c:pt idx="39" formatCode="0.00">
                  <c:v>0.8793333333333333</c:v>
                </c:pt>
                <c:pt idx="40" formatCode="0.00">
                  <c:v>0.87935416666666699</c:v>
                </c:pt>
                <c:pt idx="41" formatCode="0.00">
                  <c:v>0.93227083333333338</c:v>
                </c:pt>
                <c:pt idx="42" formatCode="0.00">
                  <c:v>0.91789583333333324</c:v>
                </c:pt>
                <c:pt idx="43" formatCode="0.00">
                  <c:v>0.91095833333333298</c:v>
                </c:pt>
                <c:pt idx="44" formatCode="0.00">
                  <c:v>0.91583333333333317</c:v>
                </c:pt>
                <c:pt idx="45" formatCode="0.00">
                  <c:v>0.91147916666666662</c:v>
                </c:pt>
                <c:pt idx="46" formatCode="0.00">
                  <c:v>0.91845833333333315</c:v>
                </c:pt>
                <c:pt idx="47" formatCode="0.00">
                  <c:v>0.91956249999999973</c:v>
                </c:pt>
                <c:pt idx="48" formatCode="0.00">
                  <c:v>0.90714583333333343</c:v>
                </c:pt>
                <c:pt idx="49" formatCode="0.00">
                  <c:v>0.90327083333333313</c:v>
                </c:pt>
                <c:pt idx="50" formatCode="0.00">
                  <c:v>0.91120833333333318</c:v>
                </c:pt>
                <c:pt idx="51" formatCode="0.00">
                  <c:v>0.91947916666666663</c:v>
                </c:pt>
                <c:pt idx="52" formatCode="0.00">
                  <c:v>0.95135416666666661</c:v>
                </c:pt>
                <c:pt idx="53" formatCode="0.00">
                  <c:v>0.93385416666666687</c:v>
                </c:pt>
                <c:pt idx="54" formatCode="0.00">
                  <c:v>0.93508333333333316</c:v>
                </c:pt>
                <c:pt idx="55" formatCode="0.00">
                  <c:v>0.93729166666666686</c:v>
                </c:pt>
                <c:pt idx="56" formatCode="0.00">
                  <c:v>0.97391666666666643</c:v>
                </c:pt>
                <c:pt idx="57" formatCode="0.00">
                  <c:v>0.97756250000000022</c:v>
                </c:pt>
                <c:pt idx="58" formatCode="0.00">
                  <c:v>0.95287500000000025</c:v>
                </c:pt>
                <c:pt idx="59" formatCode="0.00">
                  <c:v>0.95493750000000011</c:v>
                </c:pt>
                <c:pt idx="60" formatCode="0.00">
                  <c:v>0.95237500000000008</c:v>
                </c:pt>
                <c:pt idx="61" formatCode="0.00">
                  <c:v>0.95045833333333352</c:v>
                </c:pt>
                <c:pt idx="62" formatCode="0.00">
                  <c:v>0.94691666666666663</c:v>
                </c:pt>
                <c:pt idx="63" formatCode="0.00">
                  <c:v>0.98693749999999991</c:v>
                </c:pt>
                <c:pt idx="64" formatCode="0.00">
                  <c:v>1.0082916666666668</c:v>
                </c:pt>
                <c:pt idx="65" formatCode="0.00">
                  <c:v>1.0147708333333336</c:v>
                </c:pt>
                <c:pt idx="66" formatCode="0.00">
                  <c:v>1.0113958333333333</c:v>
                </c:pt>
                <c:pt idx="67" formatCode="0.00">
                  <c:v>1.0143333333333338</c:v>
                </c:pt>
                <c:pt idx="68" formatCode="0.00">
                  <c:v>1.2670416666666666</c:v>
                </c:pt>
                <c:pt idx="69" formatCode="0.00">
                  <c:v>2.5885208333333334</c:v>
                </c:pt>
                <c:pt idx="70" formatCode="0.00">
                  <c:v>2.3267916666666673</c:v>
                </c:pt>
                <c:pt idx="71" formatCode="0.00">
                  <c:v>2.1614999999999998</c:v>
                </c:pt>
                <c:pt idx="72" formatCode="0.00">
                  <c:v>2.045479166666667</c:v>
                </c:pt>
                <c:pt idx="73" formatCode="0.00">
                  <c:v>1.9570000000000005</c:v>
                </c:pt>
                <c:pt idx="74" formatCode="0.00">
                  <c:v>1.9111666666666665</c:v>
                </c:pt>
                <c:pt idx="75" formatCode="0.00">
                  <c:v>3.515187500000001</c:v>
                </c:pt>
                <c:pt idx="76" formatCode="0.00">
                  <c:v>4.4590208333333337</c:v>
                </c:pt>
                <c:pt idx="77" formatCode="0.00">
                  <c:v>4.1990416666666661</c:v>
                </c:pt>
                <c:pt idx="78" formatCode="0.00">
                  <c:v>4.1323958333333328</c:v>
                </c:pt>
                <c:pt idx="79" formatCode="0.00">
                  <c:v>3.9838750000000012</c:v>
                </c:pt>
                <c:pt idx="80" formatCode="0.00">
                  <c:v>3.5889583333333328</c:v>
                </c:pt>
                <c:pt idx="81" formatCode="0.00">
                  <c:v>3.6913750000000003</c:v>
                </c:pt>
                <c:pt idx="82" formatCode="0.00">
                  <c:v>5.5526041666666659</c:v>
                </c:pt>
                <c:pt idx="83" formatCode="0.00">
                  <c:v>4.8705416666666679</c:v>
                </c:pt>
                <c:pt idx="84" formatCode="0.00">
                  <c:v>4.7425416666666669</c:v>
                </c:pt>
                <c:pt idx="85" formatCode="0.00">
                  <c:v>4.6498333333333335</c:v>
                </c:pt>
                <c:pt idx="86" formatCode="0.00">
                  <c:v>4.5893749999999986</c:v>
                </c:pt>
                <c:pt idx="87" formatCode="0.00">
                  <c:v>4.5683749999999996</c:v>
                </c:pt>
                <c:pt idx="88" formatCode="0.00">
                  <c:v>4.4901458333333357</c:v>
                </c:pt>
                <c:pt idx="89" formatCode="0.00">
                  <c:v>4.4254999999999995</c:v>
                </c:pt>
                <c:pt idx="90" formatCode="0.00">
                  <c:v>4.3370208333333338</c:v>
                </c:pt>
                <c:pt idx="91" formatCode="0.00">
                  <c:v>4.2345208333333328</c:v>
                </c:pt>
                <c:pt idx="92" formatCode="0.00">
                  <c:v>3.8311458333333324</c:v>
                </c:pt>
                <c:pt idx="93" formatCode="0.00">
                  <c:v>3.6830208333333321</c:v>
                </c:pt>
                <c:pt idx="94" formatCode="0.00">
                  <c:v>4.0761666666666656</c:v>
                </c:pt>
                <c:pt idx="95" formatCode="0.00">
                  <c:v>4.7489374999999994</c:v>
                </c:pt>
                <c:pt idx="96" formatCode="0.00">
                  <c:v>4.463541666666667</c:v>
                </c:pt>
                <c:pt idx="97" formatCode="0.00">
                  <c:v>4.3811041666666659</c:v>
                </c:pt>
                <c:pt idx="98" formatCode="0.00">
                  <c:v>4.3156041666666667</c:v>
                </c:pt>
                <c:pt idx="99" formatCode="0.00">
                  <c:v>4.2612916666666676</c:v>
                </c:pt>
                <c:pt idx="100" formatCode="0.00">
                  <c:v>4.0780416666666675</c:v>
                </c:pt>
                <c:pt idx="101" formatCode="0.00">
                  <c:v>3.7798125000000007</c:v>
                </c:pt>
                <c:pt idx="102" formatCode="0.00">
                  <c:v>3.6737499999999987</c:v>
                </c:pt>
                <c:pt idx="103" formatCode="0.00">
                  <c:v>3.541125000000001</c:v>
                </c:pt>
                <c:pt idx="104" formatCode="0.00">
                  <c:v>3.348041666666667</c:v>
                </c:pt>
                <c:pt idx="105" formatCode="0.00">
                  <c:v>3.6657916666666668</c:v>
                </c:pt>
                <c:pt idx="106" formatCode="0.00">
                  <c:v>3.7874374999999993</c:v>
                </c:pt>
                <c:pt idx="107" formatCode="0.00">
                  <c:v>3.6033541666666671</c:v>
                </c:pt>
                <c:pt idx="108" formatCode="0.00">
                  <c:v>3.4509374999999989</c:v>
                </c:pt>
                <c:pt idx="109" formatCode="0.00">
                  <c:v>3.2868958333333329</c:v>
                </c:pt>
                <c:pt idx="110" formatCode="0.00">
                  <c:v>3.4763958333333327</c:v>
                </c:pt>
                <c:pt idx="111" formatCode="0.00">
                  <c:v>3.4082083333333331</c:v>
                </c:pt>
                <c:pt idx="112" formatCode="0.00">
                  <c:v>3.2900208333333336</c:v>
                </c:pt>
                <c:pt idx="113" formatCode="0.00">
                  <c:v>3.1513333333333331</c:v>
                </c:pt>
                <c:pt idx="114" formatCode="0.00">
                  <c:v>2.9982291666666665</c:v>
                </c:pt>
                <c:pt idx="115" formatCode="0.00">
                  <c:v>2.8253541666666675</c:v>
                </c:pt>
                <c:pt idx="116" formatCode="0.00">
                  <c:v>2.9297500000000003</c:v>
                </c:pt>
                <c:pt idx="117" formatCode="0.00">
                  <c:v>3.9262499999999996</c:v>
                </c:pt>
                <c:pt idx="118" formatCode="0.00">
                  <c:v>3.8975416666666667</c:v>
                </c:pt>
                <c:pt idx="119" formatCode="0.00">
                  <c:v>3.7988958333333325</c:v>
                </c:pt>
                <c:pt idx="120" formatCode="0.00">
                  <c:v>3.51925</c:v>
                </c:pt>
                <c:pt idx="121" formatCode="0.00">
                  <c:v>3.3889791666666667</c:v>
                </c:pt>
                <c:pt idx="122" formatCode="0.00">
                  <c:v>3.2094583333333335</c:v>
                </c:pt>
                <c:pt idx="123" formatCode="0.00">
                  <c:v>3.0167083333333333</c:v>
                </c:pt>
                <c:pt idx="124" formatCode="0.00">
                  <c:v>2.8575416666666666</c:v>
                </c:pt>
                <c:pt idx="125" formatCode="0.00">
                  <c:v>2.6595208333333331</c:v>
                </c:pt>
                <c:pt idx="126" formatCode="0.00">
                  <c:v>2.4503125000000008</c:v>
                </c:pt>
                <c:pt idx="127" formatCode="0.00">
                  <c:v>2.3278958333333346</c:v>
                </c:pt>
                <c:pt idx="128" formatCode="0.00">
                  <c:v>2.2782291666666681</c:v>
                </c:pt>
                <c:pt idx="129" formatCode="0.00">
                  <c:v>2.2232499999999997</c:v>
                </c:pt>
                <c:pt idx="130" formatCode="0.00">
                  <c:v>2.1688750000000003</c:v>
                </c:pt>
                <c:pt idx="131" formatCode="0.00">
                  <c:v>2.227958333333333</c:v>
                </c:pt>
                <c:pt idx="132" formatCode="0.00">
                  <c:v>2.8116249999999998</c:v>
                </c:pt>
                <c:pt idx="133" formatCode="0.00">
                  <c:v>2.7512499999999993</c:v>
                </c:pt>
                <c:pt idx="134" formatCode="0.00">
                  <c:v>2.6478125000000001</c:v>
                </c:pt>
                <c:pt idx="135" formatCode="0.00">
                  <c:v>2.5498958333333337</c:v>
                </c:pt>
                <c:pt idx="136" formatCode="0.00">
                  <c:v>2.4619583333333339</c:v>
                </c:pt>
                <c:pt idx="137" formatCode="0.00">
                  <c:v>2.3939791666666665</c:v>
                </c:pt>
                <c:pt idx="138" formatCode="0.00">
                  <c:v>2.3431666666666664</c:v>
                </c:pt>
                <c:pt idx="139" formatCode="0.00">
                  <c:v>2.268895833333334</c:v>
                </c:pt>
                <c:pt idx="140" formatCode="0.00">
                  <c:v>2.2257500000000001</c:v>
                </c:pt>
                <c:pt idx="141" formatCode="0.00">
                  <c:v>2.186479166666667</c:v>
                </c:pt>
                <c:pt idx="142" formatCode="0.00">
                  <c:v>2.1402291666666673</c:v>
                </c:pt>
                <c:pt idx="143" formatCode="0.00">
                  <c:v>2.1081458333333334</c:v>
                </c:pt>
                <c:pt idx="144" formatCode="0.00">
                  <c:v>2.0834999999999999</c:v>
                </c:pt>
                <c:pt idx="145" formatCode="0.00">
                  <c:v>2.0521666666666669</c:v>
                </c:pt>
                <c:pt idx="146" formatCode="0.00">
                  <c:v>3.1814791666666662</c:v>
                </c:pt>
                <c:pt idx="147" formatCode="0.00">
                  <c:v>3.7669791666666668</c:v>
                </c:pt>
                <c:pt idx="148" formatCode="0.00">
                  <c:v>3.7701250000000015</c:v>
                </c:pt>
                <c:pt idx="149" formatCode="0.00">
                  <c:v>3.4930416666666662</c:v>
                </c:pt>
                <c:pt idx="150" formatCode="0.00">
                  <c:v>3.3346874999999994</c:v>
                </c:pt>
                <c:pt idx="151" formatCode="0.00">
                  <c:v>3.1993958333333334</c:v>
                </c:pt>
                <c:pt idx="152" formatCode="0.00">
                  <c:v>3.0592291666666664</c:v>
                </c:pt>
                <c:pt idx="153" formatCode="0.00">
                  <c:v>2.8869166666666666</c:v>
                </c:pt>
                <c:pt idx="154" formatCode="0.00">
                  <c:v>2.695937499999999</c:v>
                </c:pt>
                <c:pt idx="155" formatCode="0.00">
                  <c:v>2.5314791666666676</c:v>
                </c:pt>
                <c:pt idx="156" formatCode="0.00">
                  <c:v>3.4335</c:v>
                </c:pt>
                <c:pt idx="157" formatCode="0.00">
                  <c:v>3.6354375000000005</c:v>
                </c:pt>
                <c:pt idx="158" formatCode="0.00">
                  <c:v>3.4047916666666675</c:v>
                </c:pt>
                <c:pt idx="159" formatCode="0.00">
                  <c:v>3.2846041666666679</c:v>
                </c:pt>
                <c:pt idx="160" formatCode="0.00">
                  <c:v>3.1689583333333338</c:v>
                </c:pt>
                <c:pt idx="161" formatCode="0.00">
                  <c:v>3.023166666666667</c:v>
                </c:pt>
                <c:pt idx="162" formatCode="0.00">
                  <c:v>2.8664166666666664</c:v>
                </c:pt>
                <c:pt idx="163" formatCode="0.00">
                  <c:v>2.6960416666666673</c:v>
                </c:pt>
                <c:pt idx="164" formatCode="0.00">
                  <c:v>2.5412916666666674</c:v>
                </c:pt>
                <c:pt idx="165" formatCode="0.00">
                  <c:v>2.440666666666667</c:v>
                </c:pt>
                <c:pt idx="166" formatCode="0.00">
                  <c:v>2.4318124999999999</c:v>
                </c:pt>
                <c:pt idx="167" formatCode="0.00">
                  <c:v>2.5710416666666656</c:v>
                </c:pt>
                <c:pt idx="168" formatCode="0.00">
                  <c:v>2.745729166666667</c:v>
                </c:pt>
                <c:pt idx="169" formatCode="0.00">
                  <c:v>2.7303124999999988</c:v>
                </c:pt>
                <c:pt idx="170" formatCode="0.00">
                  <c:v>2.669208333333335</c:v>
                </c:pt>
                <c:pt idx="171" formatCode="0.00">
                  <c:v>2.5943124999999996</c:v>
                </c:pt>
                <c:pt idx="172" formatCode="0.00">
                  <c:v>2.5092708333333325</c:v>
                </c:pt>
                <c:pt idx="173" formatCode="0.00">
                  <c:v>2.4516458333333335</c:v>
                </c:pt>
                <c:pt idx="174" formatCode="0.00">
                  <c:v>2.4892083333333335</c:v>
                </c:pt>
                <c:pt idx="175" formatCode="0.00">
                  <c:v>2.4487500000000009</c:v>
                </c:pt>
                <c:pt idx="176" formatCode="0.00">
                  <c:v>2.3617916666666647</c:v>
                </c:pt>
                <c:pt idx="177" formatCode="0.00">
                  <c:v>2.2877291666666673</c:v>
                </c:pt>
                <c:pt idx="178" formatCode="0.00">
                  <c:v>2.2327083333333326</c:v>
                </c:pt>
                <c:pt idx="179" formatCode="0.00">
                  <c:v>2.1836041666666675</c:v>
                </c:pt>
                <c:pt idx="180" formatCode="0.00">
                  <c:v>2.1431041666666673</c:v>
                </c:pt>
                <c:pt idx="181" formatCode="0.00">
                  <c:v>2.1141666666666667</c:v>
                </c:pt>
                <c:pt idx="182" formatCode="0.00">
                  <c:v>2.0967499999999988</c:v>
                </c:pt>
                <c:pt idx="183" formatCode="0.00">
                  <c:v>2.0595833333333338</c:v>
                </c:pt>
                <c:pt idx="184" formatCode="0.00">
                  <c:v>2.000458333333333</c:v>
                </c:pt>
                <c:pt idx="185" formatCode="0.00">
                  <c:v>1.939041666666667</c:v>
                </c:pt>
                <c:pt idx="186" formatCode="0.00">
                  <c:v>1.8925833333333337</c:v>
                </c:pt>
                <c:pt idx="187" formatCode="0.00">
                  <c:v>1.8627708333333326</c:v>
                </c:pt>
                <c:pt idx="188" formatCode="0.00">
                  <c:v>1.8280625000000004</c:v>
                </c:pt>
                <c:pt idx="189" formatCode="0.00">
                  <c:v>3.324229166666667</c:v>
                </c:pt>
                <c:pt idx="190" formatCode="0.00">
                  <c:v>4.2023958333333322</c:v>
                </c:pt>
                <c:pt idx="191" formatCode="0.00">
                  <c:v>4.1468333333333325</c:v>
                </c:pt>
                <c:pt idx="192" formatCode="0.00">
                  <c:v>4.4039791666666668</c:v>
                </c:pt>
                <c:pt idx="193" formatCode="0.00">
                  <c:v>4.4360624999999994</c:v>
                </c:pt>
                <c:pt idx="194" formatCode="0.00">
                  <c:v>4.3489999999999993</c:v>
                </c:pt>
                <c:pt idx="195" formatCode="0.00">
                  <c:v>4.3038750000000006</c:v>
                </c:pt>
                <c:pt idx="196" formatCode="0.00">
                  <c:v>4.2448124999999992</c:v>
                </c:pt>
                <c:pt idx="197" formatCode="0.00">
                  <c:v>4.1663125000000019</c:v>
                </c:pt>
                <c:pt idx="198" formatCode="0.00">
                  <c:v>3.980208333333334</c:v>
                </c:pt>
                <c:pt idx="199" formatCode="0.00">
                  <c:v>3.7181249999999992</c:v>
                </c:pt>
                <c:pt idx="200" formatCode="0.00">
                  <c:v>3.622583333333333</c:v>
                </c:pt>
                <c:pt idx="201" formatCode="0.00">
                  <c:v>3.6906041666666662</c:v>
                </c:pt>
                <c:pt idx="202" formatCode="0.00">
                  <c:v>5.4810624999999993</c:v>
                </c:pt>
                <c:pt idx="203" formatCode="0.00">
                  <c:v>4.8065416666666652</c:v>
                </c:pt>
                <c:pt idx="204" formatCode="0.00">
                  <c:v>5.2616874999999981</c:v>
                </c:pt>
                <c:pt idx="205" formatCode="0.00">
                  <c:v>4.9775625000000003</c:v>
                </c:pt>
                <c:pt idx="206" formatCode="0.00">
                  <c:v>4.7648749999999991</c:v>
                </c:pt>
                <c:pt idx="207" formatCode="0.00">
                  <c:v>4.6300416666666679</c:v>
                </c:pt>
                <c:pt idx="208" formatCode="0.00">
                  <c:v>4.5564166666666654</c:v>
                </c:pt>
                <c:pt idx="209" formatCode="0.00">
                  <c:v>4.5189166666666667</c:v>
                </c:pt>
                <c:pt idx="210" formatCode="0.00">
                  <c:v>4.4653125000000005</c:v>
                </c:pt>
                <c:pt idx="211" formatCode="0.00">
                  <c:v>4.3978333333333328</c:v>
                </c:pt>
                <c:pt idx="212" formatCode="0.00">
                  <c:v>4.3301041666666666</c:v>
                </c:pt>
                <c:pt idx="213" formatCode="0.00">
                  <c:v>4.2274375000000006</c:v>
                </c:pt>
                <c:pt idx="214" formatCode="0.00">
                  <c:v>3.9543958333333333</c:v>
                </c:pt>
                <c:pt idx="215" formatCode="0.00">
                  <c:v>3.6085833333333333</c:v>
                </c:pt>
                <c:pt idx="216" formatCode="0.00">
                  <c:v>3.4782291666666665</c:v>
                </c:pt>
                <c:pt idx="217" formatCode="0.00">
                  <c:v>3.3024999999999998</c:v>
                </c:pt>
                <c:pt idx="218" formatCode="0.00">
                  <c:v>3.0546249999999993</c:v>
                </c:pt>
                <c:pt idx="219" formatCode="0.00">
                  <c:v>2.7701875</c:v>
                </c:pt>
                <c:pt idx="220" formatCode="0.00">
                  <c:v>2.5115624999999997</c:v>
                </c:pt>
                <c:pt idx="221" formatCode="0.00">
                  <c:v>2.3089583333333326</c:v>
                </c:pt>
                <c:pt idx="222" formatCode="0.00">
                  <c:v>2.0631249999999999</c:v>
                </c:pt>
                <c:pt idx="223" formatCode="0.00">
                  <c:v>1.9363750000000006</c:v>
                </c:pt>
                <c:pt idx="224" formatCode="0.00">
                  <c:v>1.8716458333333332</c:v>
                </c:pt>
                <c:pt idx="225" formatCode="0.00">
                  <c:v>1.8331666666666662</c:v>
                </c:pt>
                <c:pt idx="226" formatCode="0.00">
                  <c:v>1.8030208333333337</c:v>
                </c:pt>
                <c:pt idx="227" formatCode="0.00">
                  <c:v>1.8223333333333336</c:v>
                </c:pt>
                <c:pt idx="228" formatCode="0.00">
                  <c:v>2.0512083333333333</c:v>
                </c:pt>
                <c:pt idx="229" formatCode="0.00">
                  <c:v>2.0449791666666672</c:v>
                </c:pt>
                <c:pt idx="230" formatCode="0.00">
                  <c:v>1.9939791666666664</c:v>
                </c:pt>
                <c:pt idx="231" formatCode="0.00">
                  <c:v>1.9388749999999997</c:v>
                </c:pt>
                <c:pt idx="232" formatCode="0.00">
                  <c:v>1.8909583333333335</c:v>
                </c:pt>
                <c:pt idx="233" formatCode="0.00">
                  <c:v>1.8404375000000004</c:v>
                </c:pt>
                <c:pt idx="234" formatCode="0.00">
                  <c:v>1.8018958333333337</c:v>
                </c:pt>
                <c:pt idx="235" formatCode="0.00">
                  <c:v>1.7590625</c:v>
                </c:pt>
                <c:pt idx="236" formatCode="0.00">
                  <c:v>1.7299374999999995</c:v>
                </c:pt>
                <c:pt idx="237" formatCode="0.00">
                  <c:v>1.7003541666666664</c:v>
                </c:pt>
                <c:pt idx="238" formatCode="0.00">
                  <c:v>1.6860416666666669</c:v>
                </c:pt>
                <c:pt idx="239" formatCode="0.00">
                  <c:v>1.6654791666666666</c:v>
                </c:pt>
                <c:pt idx="240" formatCode="0.00">
                  <c:v>1.6303124999999998</c:v>
                </c:pt>
                <c:pt idx="241" formatCode="0.00">
                  <c:v>1.5980208333333323</c:v>
                </c:pt>
                <c:pt idx="242" formatCode="0.00">
                  <c:v>1.5583750000000005</c:v>
                </c:pt>
                <c:pt idx="243" formatCode="0.00">
                  <c:v>1.5252916666666663</c:v>
                </c:pt>
                <c:pt idx="244" formatCode="0.00">
                  <c:v>1.4771250000000002</c:v>
                </c:pt>
                <c:pt idx="245" formatCode="0.00">
                  <c:v>1.4264583333333329</c:v>
                </c:pt>
                <c:pt idx="246" formatCode="0.00">
                  <c:v>1.3799374999999998</c:v>
                </c:pt>
                <c:pt idx="247" formatCode="0.00">
                  <c:v>1.3408958333333336</c:v>
                </c:pt>
                <c:pt idx="248" formatCode="0.00">
                  <c:v>1.3038541666666663</c:v>
                </c:pt>
                <c:pt idx="249" formatCode="0.00">
                  <c:v>1.2733333333333339</c:v>
                </c:pt>
                <c:pt idx="250" formatCode="0.00">
                  <c:v>1.2361458333333333</c:v>
                </c:pt>
                <c:pt idx="251" formatCode="0.00">
                  <c:v>1.2078333333333335</c:v>
                </c:pt>
                <c:pt idx="252" formatCode="0.00">
                  <c:v>1.1789583333333331</c:v>
                </c:pt>
                <c:pt idx="253" formatCode="0.00">
                  <c:v>1.1583749999999997</c:v>
                </c:pt>
                <c:pt idx="254" formatCode="0.00">
                  <c:v>1.1439166666666669</c:v>
                </c:pt>
                <c:pt idx="255" formatCode="0.00">
                  <c:v>1.1300000000000003</c:v>
                </c:pt>
                <c:pt idx="256" formatCode="0.00">
                  <c:v>1.1169615384615383</c:v>
                </c:pt>
                <c:pt idx="257" formatCode="0.00">
                  <c:v>1.1020851063829789</c:v>
                </c:pt>
                <c:pt idx="258" formatCode="0.00">
                  <c:v>1.0812291666666669</c:v>
                </c:pt>
                <c:pt idx="259" formatCode="0.00">
                  <c:v>1.0712291666666667</c:v>
                </c:pt>
                <c:pt idx="260" formatCode="0.00">
                  <c:v>1.052958333333333</c:v>
                </c:pt>
                <c:pt idx="261" formatCode="0.00">
                  <c:v>1.042</c:v>
                </c:pt>
                <c:pt idx="262" formatCode="0.00">
                  <c:v>1.0276458333333334</c:v>
                </c:pt>
                <c:pt idx="263" formatCode="0.00">
                  <c:v>1.0160208333333334</c:v>
                </c:pt>
                <c:pt idx="264" formatCode="0.00">
                  <c:v>1.0024583333333335</c:v>
                </c:pt>
                <c:pt idx="265" formatCode="0.00">
                  <c:v>0.99547916666666669</c:v>
                </c:pt>
                <c:pt idx="266" formatCode="0.00">
                  <c:v>0.98597916666666674</c:v>
                </c:pt>
                <c:pt idx="267" formatCode="0.00">
                  <c:v>0.97699999999999954</c:v>
                </c:pt>
                <c:pt idx="268" formatCode="0.00">
                  <c:v>0.96606250000000038</c:v>
                </c:pt>
                <c:pt idx="269" formatCode="0.00">
                  <c:v>0.95562500000000028</c:v>
                </c:pt>
                <c:pt idx="270" formatCode="0.00">
                  <c:v>0.94354166666666683</c:v>
                </c:pt>
                <c:pt idx="271" formatCode="0.00">
                  <c:v>0.9341666666666667</c:v>
                </c:pt>
                <c:pt idx="272" formatCode="0.00">
                  <c:v>0.93152083333333324</c:v>
                </c:pt>
                <c:pt idx="273" formatCode="0.00">
                  <c:v>0.92252083333333335</c:v>
                </c:pt>
                <c:pt idx="274" formatCode="0.00">
                  <c:v>0.90543750000000012</c:v>
                </c:pt>
                <c:pt idx="275" formatCode="0.00">
                  <c:v>0.90266666666666662</c:v>
                </c:pt>
                <c:pt idx="276" formatCode="0.00">
                  <c:v>0.93085416666666643</c:v>
                </c:pt>
                <c:pt idx="277" formatCode="0.00">
                  <c:v>0.95406250000000037</c:v>
                </c:pt>
                <c:pt idx="278" formatCode="0.00">
                  <c:v>0.94510416666666686</c:v>
                </c:pt>
                <c:pt idx="279" formatCode="0.00">
                  <c:v>0.93383333333333329</c:v>
                </c:pt>
                <c:pt idx="280" formatCode="0.00">
                  <c:v>0.91595833333333332</c:v>
                </c:pt>
                <c:pt idx="281" formatCode="0.00">
                  <c:v>0.91304166666666653</c:v>
                </c:pt>
                <c:pt idx="282" formatCode="0.00">
                  <c:v>0.90993749999999984</c:v>
                </c:pt>
                <c:pt idx="283" formatCode="0.00">
                  <c:v>0.90379166666666677</c:v>
                </c:pt>
                <c:pt idx="284" formatCode="0.00">
                  <c:v>0.90235416666666701</c:v>
                </c:pt>
                <c:pt idx="285" formatCode="0.00">
                  <c:v>0.895166666666667</c:v>
                </c:pt>
                <c:pt idx="286" formatCode="0.00">
                  <c:v>0.88375000000000015</c:v>
                </c:pt>
                <c:pt idx="287" formatCode="0.00">
                  <c:v>0.87274999999999991</c:v>
                </c:pt>
                <c:pt idx="288" formatCode="0.00">
                  <c:v>0.86785416666666615</c:v>
                </c:pt>
                <c:pt idx="289" formatCode="0.00">
                  <c:v>0.86031250000000004</c:v>
                </c:pt>
                <c:pt idx="290" formatCode="0.00">
                  <c:v>0.86349999999999971</c:v>
                </c:pt>
                <c:pt idx="291" formatCode="0.00">
                  <c:v>0.86762499999999976</c:v>
                </c:pt>
                <c:pt idx="292" formatCode="0.00">
                  <c:v>0.85852083333333307</c:v>
                </c:pt>
                <c:pt idx="293" formatCode="0.00">
                  <c:v>0.84735416666666641</c:v>
                </c:pt>
                <c:pt idx="294" formatCode="0.00">
                  <c:v>0.85479166666666673</c:v>
                </c:pt>
                <c:pt idx="295" formatCode="0.00">
                  <c:v>0.86441666666666628</c:v>
                </c:pt>
                <c:pt idx="296" formatCode="0.00">
                  <c:v>0.84918749999999965</c:v>
                </c:pt>
                <c:pt idx="297" formatCode="0.00">
                  <c:v>0.83722916666666647</c:v>
                </c:pt>
                <c:pt idx="298" formatCode="0.00">
                  <c:v>0.8320833333333334</c:v>
                </c:pt>
                <c:pt idx="299" formatCode="0.00">
                  <c:v>0.8239375000000001</c:v>
                </c:pt>
                <c:pt idx="300" formatCode="0.00">
                  <c:v>0.7972499999999999</c:v>
                </c:pt>
                <c:pt idx="301" formatCode="0.00">
                  <c:v>0.78785416666666652</c:v>
                </c:pt>
                <c:pt idx="302" formatCode="0.00">
                  <c:v>0.77458333333333318</c:v>
                </c:pt>
                <c:pt idx="303" formatCode="0.00">
                  <c:v>0.75879166666666675</c:v>
                </c:pt>
                <c:pt idx="304" formatCode="0.00">
                  <c:v>0.74477083333333349</c:v>
                </c:pt>
                <c:pt idx="305" formatCode="0.00">
                  <c:v>0.72868749999999993</c:v>
                </c:pt>
                <c:pt idx="306" formatCode="0.00">
                  <c:v>0.70731250000000001</c:v>
                </c:pt>
                <c:pt idx="307" formatCode="0.00">
                  <c:v>0.68629166666666663</c:v>
                </c:pt>
                <c:pt idx="308" formatCode="0.00">
                  <c:v>0.66212499999999996</c:v>
                </c:pt>
                <c:pt idx="309" formatCode="0.00">
                  <c:v>0.64572916666666669</c:v>
                </c:pt>
                <c:pt idx="310" formatCode="0.00">
                  <c:v>0.63052083333333331</c:v>
                </c:pt>
                <c:pt idx="311" formatCode="0.00">
                  <c:v>0.62681250000000022</c:v>
                </c:pt>
                <c:pt idx="312" formatCode="0.00">
                  <c:v>0.62133333333333329</c:v>
                </c:pt>
                <c:pt idx="313" formatCode="0.00">
                  <c:v>0.65162500000000001</c:v>
                </c:pt>
                <c:pt idx="314" formatCode="0.00">
                  <c:v>0.6943125</c:v>
                </c:pt>
                <c:pt idx="315" formatCode="0.00">
                  <c:v>0.68168749999999978</c:v>
                </c:pt>
                <c:pt idx="316" formatCode="0.00">
                  <c:v>0.66218750000000004</c:v>
                </c:pt>
                <c:pt idx="317" formatCode="0.00">
                  <c:v>0.65162499999999979</c:v>
                </c:pt>
                <c:pt idx="318" formatCode="0.00">
                  <c:v>0.6405833333333335</c:v>
                </c:pt>
                <c:pt idx="319" formatCode="0.00">
                  <c:v>0.62945833333333323</c:v>
                </c:pt>
                <c:pt idx="320" formatCode="0.00">
                  <c:v>0.62202083333333336</c:v>
                </c:pt>
                <c:pt idx="321" formatCode="0.00">
                  <c:v>0.59481249999999974</c:v>
                </c:pt>
                <c:pt idx="322" formatCode="0.00">
                  <c:v>0.58027083333333329</c:v>
                </c:pt>
                <c:pt idx="323" formatCode="0.00">
                  <c:v>0.57402083333333354</c:v>
                </c:pt>
                <c:pt idx="324" formatCode="0.00">
                  <c:v>0.55295833333333355</c:v>
                </c:pt>
                <c:pt idx="325" formatCode="0.00">
                  <c:v>0.51481250000000012</c:v>
                </c:pt>
                <c:pt idx="326" formatCode="0.00">
                  <c:v>0.49212499999999987</c:v>
                </c:pt>
                <c:pt idx="327" formatCode="0.00">
                  <c:v>0.46343749999999995</c:v>
                </c:pt>
                <c:pt idx="328" formatCode="0.00">
                  <c:v>0.4341875</c:v>
                </c:pt>
                <c:pt idx="329" formatCode="0.00">
                  <c:v>0.45881250000000012</c:v>
                </c:pt>
                <c:pt idx="330" formatCode="0.00">
                  <c:v>0.58143749999999972</c:v>
                </c:pt>
                <c:pt idx="331" formatCode="0.00">
                  <c:v>0.55289583333333336</c:v>
                </c:pt>
                <c:pt idx="332" formatCode="0.00">
                  <c:v>0.53087499999999987</c:v>
                </c:pt>
                <c:pt idx="333" formatCode="0.00">
                  <c:v>0.49985416666666671</c:v>
                </c:pt>
                <c:pt idx="334" formatCode="0.00">
                  <c:v>0.48193750000000013</c:v>
                </c:pt>
                <c:pt idx="335" formatCode="0.00">
                  <c:v>0.45627083333333318</c:v>
                </c:pt>
                <c:pt idx="336" formatCode="0.00">
                  <c:v>0.48618749999999999</c:v>
                </c:pt>
                <c:pt idx="337" formatCode="0.00">
                  <c:v>0.49443749999999992</c:v>
                </c:pt>
                <c:pt idx="338" formatCode="0.00">
                  <c:v>0.47302083333333328</c:v>
                </c:pt>
                <c:pt idx="339" formatCode="0.00">
                  <c:v>0.45216666666666666</c:v>
                </c:pt>
                <c:pt idx="340" formatCode="0.00">
                  <c:v>0.43014583333333339</c:v>
                </c:pt>
                <c:pt idx="341" formatCode="0.00">
                  <c:v>0.40164583333333331</c:v>
                </c:pt>
                <c:pt idx="342" formatCode="0.00">
                  <c:v>0.37841666666666679</c:v>
                </c:pt>
                <c:pt idx="343" formatCode="0.00">
                  <c:v>0.36470833333333336</c:v>
                </c:pt>
                <c:pt idx="344" formatCode="0.00">
                  <c:v>0.33389583333333334</c:v>
                </c:pt>
                <c:pt idx="345" formatCode="0.00">
                  <c:v>0.30193749999999991</c:v>
                </c:pt>
                <c:pt idx="346" formatCode="0.00">
                  <c:v>0.2747916666666666</c:v>
                </c:pt>
                <c:pt idx="347" formatCode="0.00">
                  <c:v>0.30412499999999998</c:v>
                </c:pt>
                <c:pt idx="348" formatCode="0.00">
                  <c:v>0.28991666666666677</c:v>
                </c:pt>
                <c:pt idx="349" formatCode="0.00">
                  <c:v>0.26647916666666666</c:v>
                </c:pt>
                <c:pt idx="350" formatCode="0.00">
                  <c:v>0.24720833333333336</c:v>
                </c:pt>
                <c:pt idx="351" formatCode="0.00">
                  <c:v>0.27447916666666666</c:v>
                </c:pt>
                <c:pt idx="352" formatCode="0.00">
                  <c:v>0.26787500000000003</c:v>
                </c:pt>
                <c:pt idx="353" formatCode="0.00">
                  <c:v>0.24485416666666671</c:v>
                </c:pt>
                <c:pt idx="354" formatCode="0.00">
                  <c:v>0.22395833333333326</c:v>
                </c:pt>
                <c:pt idx="355" formatCode="0.00">
                  <c:v>0.2003125</c:v>
                </c:pt>
                <c:pt idx="356" formatCode="0.00">
                  <c:v>0.17008333333333328</c:v>
                </c:pt>
                <c:pt idx="357" formatCode="0.00">
                  <c:v>0.13883333333333334</c:v>
                </c:pt>
                <c:pt idx="358" formatCode="0.00">
                  <c:v>0.10987500000000004</c:v>
                </c:pt>
                <c:pt idx="359" formatCode="0.00">
                  <c:v>0.11479166666666664</c:v>
                </c:pt>
                <c:pt idx="360" formatCode="0.00">
                  <c:v>0.10825000000000005</c:v>
                </c:pt>
                <c:pt idx="361" formatCode="0.00">
                  <c:v>0.10337500000000006</c:v>
                </c:pt>
                <c:pt idx="362" formatCode="0.00">
                  <c:v>8.1041666666666692E-2</c:v>
                </c:pt>
                <c:pt idx="363" formatCode="0.00">
                  <c:v>6.2312500000000021E-2</c:v>
                </c:pt>
                <c:pt idx="364" formatCode="0.00">
                  <c:v>5.5541666666666663E-2</c:v>
                </c:pt>
                <c:pt idx="365" formatCode="0.00">
                  <c:v>0.39577083333333324</c:v>
                </c:pt>
                <c:pt idx="366" formatCode="0.00">
                  <c:v>0.51204166666666662</c:v>
                </c:pt>
                <c:pt idx="367" formatCode="0.00">
                  <c:v>0.52518750000000003</c:v>
                </c:pt>
                <c:pt idx="368" formatCode="0.00">
                  <c:v>0.52449999999999997</c:v>
                </c:pt>
                <c:pt idx="369" formatCode="0.00">
                  <c:v>0.51964583333333347</c:v>
                </c:pt>
                <c:pt idx="370" formatCode="0.00">
                  <c:v>0.56135416666666682</c:v>
                </c:pt>
                <c:pt idx="371" formatCode="0.00">
                  <c:v>0.70743750000000005</c:v>
                </c:pt>
                <c:pt idx="372" formatCode="0.00">
                  <c:v>0.73070833333333318</c:v>
                </c:pt>
                <c:pt idx="373" formatCode="0.00">
                  <c:v>0.80116666666666703</c:v>
                </c:pt>
                <c:pt idx="374" formatCode="0.00">
                  <c:v>0.77985416666666652</c:v>
                </c:pt>
                <c:pt idx="375" formatCode="0.00">
                  <c:v>0.77404166666666707</c:v>
                </c:pt>
                <c:pt idx="376" formatCode="0.00">
                  <c:v>0.76372916666666668</c:v>
                </c:pt>
                <c:pt idx="377" formatCode="0.00">
                  <c:v>0.75458333333333316</c:v>
                </c:pt>
                <c:pt idx="378" formatCode="0.00">
                  <c:v>0.73931250000000004</c:v>
                </c:pt>
                <c:pt idx="379" formatCode="0.00">
                  <c:v>0.73239583333333325</c:v>
                </c:pt>
                <c:pt idx="380" formatCode="0.00">
                  <c:v>0.83316666666666672</c:v>
                </c:pt>
                <c:pt idx="381" formatCode="0.00">
                  <c:v>0.93702083333333341</c:v>
                </c:pt>
                <c:pt idx="382" formatCode="0.00">
                  <c:v>0.96791666666666665</c:v>
                </c:pt>
                <c:pt idx="383" formatCode="0.00">
                  <c:v>0.92768749999999967</c:v>
                </c:pt>
                <c:pt idx="384" formatCode="0.00">
                  <c:v>0.88712500000000016</c:v>
                </c:pt>
                <c:pt idx="385" formatCode="0.00">
                  <c:v>0.86381249999999976</c:v>
                </c:pt>
                <c:pt idx="386" formatCode="0.00">
                  <c:v>0.84970833333333307</c:v>
                </c:pt>
                <c:pt idx="387" formatCode="0.00">
                  <c:v>0.84099999999999986</c:v>
                </c:pt>
                <c:pt idx="388" formatCode="0.00">
                  <c:v>0.82947916666666677</c:v>
                </c:pt>
                <c:pt idx="389" formatCode="0.00">
                  <c:v>0.81979166666666703</c:v>
                </c:pt>
                <c:pt idx="390" formatCode="0.00">
                  <c:v>0.87816666666666654</c:v>
                </c:pt>
                <c:pt idx="391" formatCode="0.00">
                  <c:v>0.85881249999999965</c:v>
                </c:pt>
                <c:pt idx="392" formatCode="0.00">
                  <c:v>0.85308333333333286</c:v>
                </c:pt>
                <c:pt idx="393" formatCode="0.00">
                  <c:v>0.84002083333333299</c:v>
                </c:pt>
                <c:pt idx="394" formatCode="0.00">
                  <c:v>0.8590416666666667</c:v>
                </c:pt>
                <c:pt idx="395" formatCode="0.00">
                  <c:v>0.86733333333333285</c:v>
                </c:pt>
                <c:pt idx="396" formatCode="0.00">
                  <c:v>0.85100000000000009</c:v>
                </c:pt>
                <c:pt idx="397" formatCode="0.00">
                  <c:v>0.84377083333333314</c:v>
                </c:pt>
                <c:pt idx="398" formatCode="0.00">
                  <c:v>0.8378958333333334</c:v>
                </c:pt>
                <c:pt idx="399" formatCode="0.00">
                  <c:v>0.82991666666666664</c:v>
                </c:pt>
                <c:pt idx="400" formatCode="0.00">
                  <c:v>0.83739583333333323</c:v>
                </c:pt>
                <c:pt idx="401" formatCode="0.00">
                  <c:v>0.84066666666666678</c:v>
                </c:pt>
                <c:pt idx="402" formatCode="0.00">
                  <c:v>0.84581249999999997</c:v>
                </c:pt>
                <c:pt idx="403" formatCode="0.00">
                  <c:v>0.93260416666666701</c:v>
                </c:pt>
                <c:pt idx="404" formatCode="0.00">
                  <c:v>0.91749999999999998</c:v>
                </c:pt>
                <c:pt idx="405" formatCode="0.00">
                  <c:v>0.90050000000000008</c:v>
                </c:pt>
                <c:pt idx="406" formatCode="0.00">
                  <c:v>0.89645833333333347</c:v>
                </c:pt>
                <c:pt idx="407" formatCode="0.00">
                  <c:v>0.90110416666666671</c:v>
                </c:pt>
                <c:pt idx="408" formatCode="0.00">
                  <c:v>0.88481250000000033</c:v>
                </c:pt>
                <c:pt idx="409" formatCode="0.00">
                  <c:v>0.87891666666666657</c:v>
                </c:pt>
                <c:pt idx="410" formatCode="0.00">
                  <c:v>0.88006250000000008</c:v>
                </c:pt>
                <c:pt idx="411" formatCode="0.00">
                  <c:v>0.8728750000000004</c:v>
                </c:pt>
                <c:pt idx="412" formatCode="0.00">
                  <c:v>0.88008333333333333</c:v>
                </c:pt>
                <c:pt idx="413" formatCode="0.00">
                  <c:v>0.87539583333333326</c:v>
                </c:pt>
                <c:pt idx="414" formatCode="0.00">
                  <c:v>0.86377083333333304</c:v>
                </c:pt>
                <c:pt idx="415" formatCode="0.00">
                  <c:v>0.89112500000000017</c:v>
                </c:pt>
                <c:pt idx="416" formatCode="0.00">
                  <c:v>0.8788541666666666</c:v>
                </c:pt>
                <c:pt idx="417" formatCode="0.00">
                  <c:v>0.86008333333333342</c:v>
                </c:pt>
                <c:pt idx="418" formatCode="0.00">
                  <c:v>0.85516666666666652</c:v>
                </c:pt>
                <c:pt idx="419" formatCode="0.00">
                  <c:v>0.85252083333333317</c:v>
                </c:pt>
                <c:pt idx="420" formatCode="0.00">
                  <c:v>0.85158333333333347</c:v>
                </c:pt>
                <c:pt idx="421" formatCode="0.00">
                  <c:v>0.84570833333333306</c:v>
                </c:pt>
                <c:pt idx="422" formatCode="0.00">
                  <c:v>0.84754166666666608</c:v>
                </c:pt>
                <c:pt idx="423" formatCode="0.00">
                  <c:v>0.84570833333333295</c:v>
                </c:pt>
                <c:pt idx="424" formatCode="0.00">
                  <c:v>0.83672916666666663</c:v>
                </c:pt>
                <c:pt idx="425" formatCode="0.00">
                  <c:v>0.83874999999999977</c:v>
                </c:pt>
                <c:pt idx="426" formatCode="0.00">
                  <c:v>0.85447916666666657</c:v>
                </c:pt>
                <c:pt idx="427" formatCode="0.00">
                  <c:v>0.84908333333333319</c:v>
                </c:pt>
                <c:pt idx="428" formatCode="0.00">
                  <c:v>0.84414583333333315</c:v>
                </c:pt>
                <c:pt idx="429" formatCode="0.00">
                  <c:v>0.84562499999999974</c:v>
                </c:pt>
                <c:pt idx="430" formatCode="0.00">
                  <c:v>0.84289583333333296</c:v>
                </c:pt>
                <c:pt idx="431" formatCode="0.00">
                  <c:v>0.94799999999999984</c:v>
                </c:pt>
                <c:pt idx="432" formatCode="0.00">
                  <c:v>0.95575000000000021</c:v>
                </c:pt>
                <c:pt idx="433" formatCode="0.00">
                  <c:v>0.93137500000000006</c:v>
                </c:pt>
                <c:pt idx="434" formatCode="0.00">
                  <c:v>0.91862499999999969</c:v>
                </c:pt>
                <c:pt idx="435" formatCode="0.00">
                  <c:v>0.90952083333333322</c:v>
                </c:pt>
                <c:pt idx="436" formatCode="0.00">
                  <c:v>0.91014583333333332</c:v>
                </c:pt>
                <c:pt idx="437" formatCode="0.00">
                  <c:v>0.90637500000000015</c:v>
                </c:pt>
                <c:pt idx="438" formatCode="0.00">
                  <c:v>0.90097916666666633</c:v>
                </c:pt>
                <c:pt idx="439" formatCode="0.00">
                  <c:v>0.90247916666666639</c:v>
                </c:pt>
                <c:pt idx="440" formatCode="0.00">
                  <c:v>0.89995833333333319</c:v>
                </c:pt>
                <c:pt idx="441" formatCode="0.00">
                  <c:v>0.90537499999999982</c:v>
                </c:pt>
                <c:pt idx="442" formatCode="0.00">
                  <c:v>0.90581249999999969</c:v>
                </c:pt>
                <c:pt idx="443" formatCode="0.00">
                  <c:v>0.91577083333333331</c:v>
                </c:pt>
                <c:pt idx="444" formatCode="0.00">
                  <c:v>0.89781249999999968</c:v>
                </c:pt>
                <c:pt idx="445" formatCode="0.00">
                  <c:v>0.90439583333333318</c:v>
                </c:pt>
                <c:pt idx="446" formatCode="0.00">
                  <c:v>0.90947916666666628</c:v>
                </c:pt>
                <c:pt idx="447" formatCode="0.00">
                  <c:v>0.89852083333333332</c:v>
                </c:pt>
                <c:pt idx="448" formatCode="0.00">
                  <c:v>0.88725000000000021</c:v>
                </c:pt>
                <c:pt idx="449" formatCode="0.00">
                  <c:v>0.88368750000000018</c:v>
                </c:pt>
                <c:pt idx="450" formatCode="0.00">
                  <c:v>0.88654166666666667</c:v>
                </c:pt>
                <c:pt idx="451" formatCode="0.00">
                  <c:v>0.89693750000000005</c:v>
                </c:pt>
                <c:pt idx="452" formatCode="0.00">
                  <c:v>0.90208333333333346</c:v>
                </c:pt>
                <c:pt idx="453" formatCode="0.00">
                  <c:v>0.90233333333333354</c:v>
                </c:pt>
                <c:pt idx="454" formatCode="0.00">
                  <c:v>0.98841666666666639</c:v>
                </c:pt>
                <c:pt idx="455" formatCode="0.00">
                  <c:v>1.0143541666666669</c:v>
                </c:pt>
                <c:pt idx="456" formatCode="0.00">
                  <c:v>0.98962499999999964</c:v>
                </c:pt>
                <c:pt idx="457" formatCode="0.00">
                  <c:v>0.97908333333333275</c:v>
                </c:pt>
                <c:pt idx="458" formatCode="0.00">
                  <c:v>0.97014583333333293</c:v>
                </c:pt>
                <c:pt idx="459" formatCode="0.00">
                  <c:v>0.96849999999999981</c:v>
                </c:pt>
                <c:pt idx="460" formatCode="0.00">
                  <c:v>0.95314583333333369</c:v>
                </c:pt>
                <c:pt idx="461" formatCode="0.00">
                  <c:v>0.93085416666666687</c:v>
                </c:pt>
                <c:pt idx="462" formatCode="0.00">
                  <c:v>0.92779166666666679</c:v>
                </c:pt>
                <c:pt idx="463" formatCode="0.00">
                  <c:v>0.92870833333333325</c:v>
                </c:pt>
                <c:pt idx="464" formatCode="0.00">
                  <c:v>0.93027083333333305</c:v>
                </c:pt>
                <c:pt idx="465" formatCode="0.00">
                  <c:v>0.94389583333333338</c:v>
                </c:pt>
                <c:pt idx="466" formatCode="0.00">
                  <c:v>0.94854166666666673</c:v>
                </c:pt>
                <c:pt idx="467" formatCode="0.00">
                  <c:v>0.93264583333333351</c:v>
                </c:pt>
                <c:pt idx="468" formatCode="0.00">
                  <c:v>0.9336458333333334</c:v>
                </c:pt>
                <c:pt idx="469" formatCode="0.00">
                  <c:v>0.93418750000000006</c:v>
                </c:pt>
                <c:pt idx="470" formatCode="0.00">
                  <c:v>0.97575000000000001</c:v>
                </c:pt>
                <c:pt idx="471" formatCode="0.00">
                  <c:v>1.1912083333333336</c:v>
                </c:pt>
                <c:pt idx="472" formatCode="0.00">
                  <c:v>1.2338958333333332</c:v>
                </c:pt>
                <c:pt idx="473" formatCode="0.00">
                  <c:v>1.2868958333333331</c:v>
                </c:pt>
                <c:pt idx="474" formatCode="0.00">
                  <c:v>1.3314374999999998</c:v>
                </c:pt>
                <c:pt idx="475" formatCode="0.00">
                  <c:v>1.3510625000000001</c:v>
                </c:pt>
                <c:pt idx="476" formatCode="0.00">
                  <c:v>1.3672708333333328</c:v>
                </c:pt>
                <c:pt idx="477" formatCode="0.00">
                  <c:v>1.3612083333333329</c:v>
                </c:pt>
                <c:pt idx="478" formatCode="0.00">
                  <c:v>1.383895833333334</c:v>
                </c:pt>
                <c:pt idx="479" formatCode="0.00">
                  <c:v>1.3780624999999997</c:v>
                </c:pt>
                <c:pt idx="480" formatCode="0.00">
                  <c:v>1.3770208333333331</c:v>
                </c:pt>
                <c:pt idx="481" formatCode="0.00">
                  <c:v>1.4281041666666663</c:v>
                </c:pt>
                <c:pt idx="482" formatCode="0.00">
                  <c:v>1.4957291666666668</c:v>
                </c:pt>
                <c:pt idx="483" formatCode="0.00">
                  <c:v>1.6297500000000003</c:v>
                </c:pt>
                <c:pt idx="484" formatCode="0.00">
                  <c:v>1.6780416666666662</c:v>
                </c:pt>
                <c:pt idx="485" formatCode="0.00">
                  <c:v>1.6945625000000002</c:v>
                </c:pt>
                <c:pt idx="486" formatCode="0.00">
                  <c:v>1.7356666666666667</c:v>
                </c:pt>
                <c:pt idx="487" formatCode="0.00">
                  <c:v>1.7224375000000001</c:v>
                </c:pt>
                <c:pt idx="488" formatCode="0.00">
                  <c:v>1.7058749999999996</c:v>
                </c:pt>
                <c:pt idx="489" formatCode="0.00">
                  <c:v>1.6868958333333335</c:v>
                </c:pt>
                <c:pt idx="490" formatCode="0.00">
                  <c:v>1.7214166666666666</c:v>
                </c:pt>
                <c:pt idx="491" formatCode="0.00">
                  <c:v>1.7459999999999998</c:v>
                </c:pt>
                <c:pt idx="492" formatCode="0.00">
                  <c:v>1.7699166666666677</c:v>
                </c:pt>
                <c:pt idx="493" formatCode="0.00">
                  <c:v>2.6833958333333334</c:v>
                </c:pt>
                <c:pt idx="494" formatCode="0.00">
                  <c:v>4.6693125000000002</c:v>
                </c:pt>
                <c:pt idx="495" formatCode="0.00">
                  <c:v>4.4527916666666663</c:v>
                </c:pt>
                <c:pt idx="496" formatCode="0.00">
                  <c:v>4.3965833333333331</c:v>
                </c:pt>
                <c:pt idx="497" formatCode="0.00">
                  <c:v>4.3511666666666668</c:v>
                </c:pt>
                <c:pt idx="498" formatCode="0.00">
                  <c:v>4.2808333333333328</c:v>
                </c:pt>
                <c:pt idx="499" formatCode="0.00">
                  <c:v>4.1991249999999996</c:v>
                </c:pt>
                <c:pt idx="500" formatCode="0.00">
                  <c:v>3.857166666666668</c:v>
                </c:pt>
                <c:pt idx="501" formatCode="0.00">
                  <c:v>3.6158333333333328</c:v>
                </c:pt>
                <c:pt idx="502" formatCode="0.00">
                  <c:v>3.4756041666666664</c:v>
                </c:pt>
                <c:pt idx="503" formatCode="0.00">
                  <c:v>3.2691875000000006</c:v>
                </c:pt>
                <c:pt idx="504" formatCode="0.00">
                  <c:v>3.0653958333333335</c:v>
                </c:pt>
                <c:pt idx="505" formatCode="0.00">
                  <c:v>2.8113750000000004</c:v>
                </c:pt>
                <c:pt idx="506" formatCode="0.00">
                  <c:v>2.5797708333333333</c:v>
                </c:pt>
                <c:pt idx="507" formatCode="0.00">
                  <c:v>2.4695208333333336</c:v>
                </c:pt>
                <c:pt idx="508" formatCode="0.00">
                  <c:v>2.371541666666666</c:v>
                </c:pt>
                <c:pt idx="509" formatCode="0.00">
                  <c:v>2.2241250000000004</c:v>
                </c:pt>
                <c:pt idx="510" formatCode="0.00">
                  <c:v>2.1515624999999994</c:v>
                </c:pt>
                <c:pt idx="511" formatCode="0.00">
                  <c:v>3.508916666666666</c:v>
                </c:pt>
                <c:pt idx="512" formatCode="0.00">
                  <c:v>3.3070416666666671</c:v>
                </c:pt>
                <c:pt idx="513" formatCode="0.00">
                  <c:v>3.1821874999999999</c:v>
                </c:pt>
                <c:pt idx="514" formatCode="0.00">
                  <c:v>3.0632291666666673</c:v>
                </c:pt>
                <c:pt idx="515" formatCode="0.00">
                  <c:v>2.9271875000000005</c:v>
                </c:pt>
                <c:pt idx="516" formatCode="0.00">
                  <c:v>2.7368333333333337</c:v>
                </c:pt>
                <c:pt idx="517" formatCode="0.00">
                  <c:v>2.5248749999999993</c:v>
                </c:pt>
                <c:pt idx="518" formatCode="0.00">
                  <c:v>2.3758124999999999</c:v>
                </c:pt>
                <c:pt idx="519" formatCode="0.00">
                  <c:v>2.2763333333333335</c:v>
                </c:pt>
                <c:pt idx="520" formatCode="0.00">
                  <c:v>2.2947708333333341</c:v>
                </c:pt>
                <c:pt idx="521" formatCode="0.00">
                  <c:v>2.2656666666666672</c:v>
                </c:pt>
                <c:pt idx="522" formatCode="0.00">
                  <c:v>2.5382916666666664</c:v>
                </c:pt>
                <c:pt idx="523" formatCode="0.00">
                  <c:v>2.8709166666666666</c:v>
                </c:pt>
                <c:pt idx="524" formatCode="0.00">
                  <c:v>2.8174999999999994</c:v>
                </c:pt>
                <c:pt idx="525" formatCode="0.00">
                  <c:v>2.8091249999999999</c:v>
                </c:pt>
                <c:pt idx="526" formatCode="0.00">
                  <c:v>2.7656875000000003</c:v>
                </c:pt>
                <c:pt idx="527" formatCode="0.00">
                  <c:v>2.6591875000000003</c:v>
                </c:pt>
                <c:pt idx="528" formatCode="0.00">
                  <c:v>2.5229374999999994</c:v>
                </c:pt>
                <c:pt idx="529" formatCode="0.00">
                  <c:v>2.4357708333333332</c:v>
                </c:pt>
                <c:pt idx="530" formatCode="0.00">
                  <c:v>2.3583124999999998</c:v>
                </c:pt>
                <c:pt idx="531" formatCode="0.00">
                  <c:v>2.3173958333333333</c:v>
                </c:pt>
                <c:pt idx="532" formatCode="0.00">
                  <c:v>2.2713541666666672</c:v>
                </c:pt>
                <c:pt idx="533" formatCode="0.00">
                  <c:v>2.5171666666666668</c:v>
                </c:pt>
                <c:pt idx="534" formatCode="0.00">
                  <c:v>3.1472708333333332</c:v>
                </c:pt>
                <c:pt idx="535" formatCode="0.00">
                  <c:v>3.1631250000000009</c:v>
                </c:pt>
                <c:pt idx="536" formatCode="0.00">
                  <c:v>3.0992499999999996</c:v>
                </c:pt>
                <c:pt idx="537" formatCode="0.00">
                  <c:v>3.2285208333333344</c:v>
                </c:pt>
                <c:pt idx="538" formatCode="0.00">
                  <c:v>3.9643333333333328</c:v>
                </c:pt>
                <c:pt idx="539" formatCode="0.00">
                  <c:v>3.8512916666666679</c:v>
                </c:pt>
                <c:pt idx="540" formatCode="0.00">
                  <c:v>3.5661041666666673</c:v>
                </c:pt>
                <c:pt idx="541" formatCode="0.00">
                  <c:v>3.4502708333333332</c:v>
                </c:pt>
                <c:pt idx="542" formatCode="0.00">
                  <c:v>3.3400416666666657</c:v>
                </c:pt>
                <c:pt idx="543" formatCode="0.00">
                  <c:v>3.2051041666666653</c:v>
                </c:pt>
                <c:pt idx="544" formatCode="0.00">
                  <c:v>3.0700208333333325</c:v>
                </c:pt>
                <c:pt idx="545" formatCode="0.00">
                  <c:v>2.8692916666666655</c:v>
                </c:pt>
                <c:pt idx="546" formatCode="0.00">
                  <c:v>2.631958333333333</c:v>
                </c:pt>
                <c:pt idx="547" formatCode="0.00">
                  <c:v>2.4423541666666675</c:v>
                </c:pt>
                <c:pt idx="548" formatCode="0.00">
                  <c:v>2.3155416666666677</c:v>
                </c:pt>
                <c:pt idx="549" formatCode="0.00">
                  <c:v>2.2431666666666668</c:v>
                </c:pt>
                <c:pt idx="550" formatCode="0.00">
                  <c:v>2.6960416666666673</c:v>
                </c:pt>
                <c:pt idx="551" formatCode="0.00">
                  <c:v>3.2476875000000001</c:v>
                </c:pt>
                <c:pt idx="552" formatCode="0.00">
                  <c:v>3.1177083333333329</c:v>
                </c:pt>
                <c:pt idx="553" formatCode="0.00">
                  <c:v>3.0104166666666665</c:v>
                </c:pt>
                <c:pt idx="554" formatCode="0.00">
                  <c:v>2.8849166666666668</c:v>
                </c:pt>
                <c:pt idx="555" formatCode="0.00">
                  <c:v>2.7747708333333327</c:v>
                </c:pt>
                <c:pt idx="556" formatCode="0.00">
                  <c:v>2.6817291666666674</c:v>
                </c:pt>
                <c:pt idx="557" formatCode="0.00">
                  <c:v>2.5977083333333328</c:v>
                </c:pt>
                <c:pt idx="558" formatCode="0.00">
                  <c:v>2.4951249999999994</c:v>
                </c:pt>
                <c:pt idx="559" formatCode="0.00">
                  <c:v>2.3721458333333323</c:v>
                </c:pt>
                <c:pt idx="560" formatCode="0.00">
                  <c:v>2.2578958333333325</c:v>
                </c:pt>
                <c:pt idx="561" formatCode="0.00">
                  <c:v>2.1827708333333331</c:v>
                </c:pt>
                <c:pt idx="562" formatCode="0.00">
                  <c:v>2.2466458333333343</c:v>
                </c:pt>
                <c:pt idx="563" formatCode="0.00">
                  <c:v>2.4356875000000007</c:v>
                </c:pt>
                <c:pt idx="564" formatCode="0.00">
                  <c:v>2.5919166666666666</c:v>
                </c:pt>
                <c:pt idx="565" formatCode="0.00">
                  <c:v>2.6173958333333327</c:v>
                </c:pt>
                <c:pt idx="566" formatCode="0.00">
                  <c:v>2.5441041666666675</c:v>
                </c:pt>
                <c:pt idx="567" formatCode="0.00">
                  <c:v>2.4763125000000001</c:v>
                </c:pt>
                <c:pt idx="568" formatCode="0.00">
                  <c:v>2.4057500000000007</c:v>
                </c:pt>
                <c:pt idx="569" formatCode="0.00">
                  <c:v>2.4027708333333333</c:v>
                </c:pt>
                <c:pt idx="570" formatCode="0.00">
                  <c:v>2.4876041666666668</c:v>
                </c:pt>
                <c:pt idx="571" formatCode="0.00">
                  <c:v>2.5593958333333329</c:v>
                </c:pt>
                <c:pt idx="572" formatCode="0.00">
                  <c:v>2.5781874999999999</c:v>
                </c:pt>
                <c:pt idx="573" formatCode="0.00">
                  <c:v>2.5234583333333336</c:v>
                </c:pt>
                <c:pt idx="574" formatCode="0.00">
                  <c:v>2.5041041666666666</c:v>
                </c:pt>
                <c:pt idx="575" formatCode="0.00">
                  <c:v>2.4616249999999993</c:v>
                </c:pt>
                <c:pt idx="576" formatCode="0.00">
                  <c:v>2.4106666666666672</c:v>
                </c:pt>
                <c:pt idx="577" formatCode="0.00">
                  <c:v>2.3504999999999989</c:v>
                </c:pt>
                <c:pt idx="578" formatCode="0.00">
                  <c:v>2.2866458333333344</c:v>
                </c:pt>
                <c:pt idx="579" formatCode="0.00">
                  <c:v>2.2391874999999994</c:v>
                </c:pt>
                <c:pt idx="580" formatCode="0.00">
                  <c:v>2.1920833333333336</c:v>
                </c:pt>
                <c:pt idx="581" formatCode="0.00">
                  <c:v>2.6612291666666663</c:v>
                </c:pt>
                <c:pt idx="582" formatCode="0.00">
                  <c:v>3.9890833333333329</c:v>
                </c:pt>
                <c:pt idx="583" formatCode="0.00">
                  <c:v>3.9536250000000002</c:v>
                </c:pt>
                <c:pt idx="584" formatCode="0.00">
                  <c:v>3.9066458333333336</c:v>
                </c:pt>
                <c:pt idx="585" formatCode="0.00">
                  <c:v>3.7051458333333329</c:v>
                </c:pt>
                <c:pt idx="586" formatCode="0.00">
                  <c:v>3.3626874999999994</c:v>
                </c:pt>
                <c:pt idx="587" formatCode="0.00">
                  <c:v>3.1902291666666671</c:v>
                </c:pt>
                <c:pt idx="588" formatCode="0.00">
                  <c:v>2.9873749999999997</c:v>
                </c:pt>
                <c:pt idx="589" formatCode="0.00">
                  <c:v>2.937583333333333</c:v>
                </c:pt>
                <c:pt idx="590" formatCode="0.00">
                  <c:v>3.0682500000000004</c:v>
                </c:pt>
                <c:pt idx="591" formatCode="0.00">
                  <c:v>2.9554583333333331</c:v>
                </c:pt>
                <c:pt idx="592" formatCode="0.00">
                  <c:v>2.8285</c:v>
                </c:pt>
                <c:pt idx="593" formatCode="0.00">
                  <c:v>2.7031666666666667</c:v>
                </c:pt>
                <c:pt idx="594" formatCode="0.00">
                  <c:v>2.5856875000000001</c:v>
                </c:pt>
                <c:pt idx="595" formatCode="0.00">
                  <c:v>2.5024374999999996</c:v>
                </c:pt>
                <c:pt idx="596" formatCode="0.00">
                  <c:v>2.4104375</c:v>
                </c:pt>
                <c:pt idx="597" formatCode="0.00">
                  <c:v>2.3541041666666662</c:v>
                </c:pt>
                <c:pt idx="598" formatCode="0.00">
                  <c:v>2.63775</c:v>
                </c:pt>
                <c:pt idx="599" formatCode="0.00">
                  <c:v>2.9108749999999994</c:v>
                </c:pt>
                <c:pt idx="600" formatCode="0.00">
                  <c:v>2.8621249999999985</c:v>
                </c:pt>
                <c:pt idx="601" formatCode="0.00">
                  <c:v>2.7611666666666674</c:v>
                </c:pt>
                <c:pt idx="602" formatCode="0.00">
                  <c:v>2.6507916666666667</c:v>
                </c:pt>
                <c:pt idx="603" formatCode="0.00">
                  <c:v>3.0691041666666679</c:v>
                </c:pt>
                <c:pt idx="604" formatCode="0.00">
                  <c:v>3.6913333333333327</c:v>
                </c:pt>
                <c:pt idx="605" formatCode="0.00">
                  <c:v>3.6151041666666663</c:v>
                </c:pt>
                <c:pt idx="606" formatCode="0.00">
                  <c:v>3.4225625000000002</c:v>
                </c:pt>
                <c:pt idx="607" formatCode="0.00">
                  <c:v>3.2764375000000019</c:v>
                </c:pt>
                <c:pt idx="608" formatCode="0.00">
                  <c:v>3.0982500000000002</c:v>
                </c:pt>
                <c:pt idx="609" formatCode="0.00">
                  <c:v>2.9374375000000001</c:v>
                </c:pt>
                <c:pt idx="610" formatCode="0.00">
                  <c:v>2.7854374999999991</c:v>
                </c:pt>
                <c:pt idx="611" formatCode="0.00">
                  <c:v>2.6961041666666663</c:v>
                </c:pt>
                <c:pt idx="612" formatCode="0.00">
                  <c:v>2.6232291666666661</c:v>
                </c:pt>
                <c:pt idx="613" formatCode="0.00">
                  <c:v>2.504166666666666</c:v>
                </c:pt>
                <c:pt idx="614" formatCode="0.00">
                  <c:v>2.3869999999999996</c:v>
                </c:pt>
                <c:pt idx="615" formatCode="0.00">
                  <c:v>2.181354166666666</c:v>
                </c:pt>
                <c:pt idx="616" formatCode="0.00">
                  <c:v>2.0243958333333332</c:v>
                </c:pt>
                <c:pt idx="617" formatCode="0.00">
                  <c:v>2.0058749999999992</c:v>
                </c:pt>
                <c:pt idx="618" formatCode="0.00">
                  <c:v>2.5251041666666669</c:v>
                </c:pt>
                <c:pt idx="619" formatCode="0.00">
                  <c:v>2.5885624999999992</c:v>
                </c:pt>
                <c:pt idx="620" formatCode="0.00">
                  <c:v>2.4512083333333341</c:v>
                </c:pt>
                <c:pt idx="621" formatCode="0.00">
                  <c:v>2.295666666666667</c:v>
                </c:pt>
                <c:pt idx="622" formatCode="0.00">
                  <c:v>2.8278541666666666</c:v>
                </c:pt>
                <c:pt idx="623" formatCode="0.00">
                  <c:v>3.7047500000000002</c:v>
                </c:pt>
                <c:pt idx="624" formatCode="0.00">
                  <c:v>3.4260208333333342</c:v>
                </c:pt>
                <c:pt idx="625" formatCode="0.00">
                  <c:v>3.2376249999999991</c:v>
                </c:pt>
                <c:pt idx="626" formatCode="0.00">
                  <c:v>3.074291666666666</c:v>
                </c:pt>
                <c:pt idx="627" formatCode="0.00">
                  <c:v>2.8658541666666668</c:v>
                </c:pt>
                <c:pt idx="628" formatCode="0.00">
                  <c:v>2.5723541666666669</c:v>
                </c:pt>
                <c:pt idx="629" formatCode="0.00">
                  <c:v>2.3287291666666672</c:v>
                </c:pt>
                <c:pt idx="630" formatCode="0.00">
                  <c:v>2.1790208333333339</c:v>
                </c:pt>
                <c:pt idx="631" formatCode="0.00">
                  <c:v>2.0749999999999997</c:v>
                </c:pt>
                <c:pt idx="632" formatCode="0.00">
                  <c:v>2.1837708333333334</c:v>
                </c:pt>
                <c:pt idx="633" formatCode="0.00">
                  <c:v>2.8238958333333333</c:v>
                </c:pt>
                <c:pt idx="634" formatCode="0.00">
                  <c:v>3.6049791666666664</c:v>
                </c:pt>
                <c:pt idx="635" formatCode="0.00">
                  <c:v>3.3800833333333329</c:v>
                </c:pt>
                <c:pt idx="636" formatCode="0.00">
                  <c:v>3.167333333333334</c:v>
                </c:pt>
                <c:pt idx="637" formatCode="0.00">
                  <c:v>2.9824583333333323</c:v>
                </c:pt>
                <c:pt idx="638" formatCode="0.00">
                  <c:v>2.8039375000000013</c:v>
                </c:pt>
                <c:pt idx="639" formatCode="0.00">
                  <c:v>2.6745000000000001</c:v>
                </c:pt>
                <c:pt idx="640" formatCode="0.00">
                  <c:v>2.5562708333333335</c:v>
                </c:pt>
                <c:pt idx="641" formatCode="0.00">
                  <c:v>2.4436875000000002</c:v>
                </c:pt>
                <c:pt idx="642" formatCode="0.00">
                  <c:v>2.2882708333333333</c:v>
                </c:pt>
                <c:pt idx="643" formatCode="0.00">
                  <c:v>2.073458333333333</c:v>
                </c:pt>
                <c:pt idx="644" formatCode="0.00">
                  <c:v>1.9207291666666668</c:v>
                </c:pt>
                <c:pt idx="645" formatCode="0.00">
                  <c:v>1.8302083333333339</c:v>
                </c:pt>
                <c:pt idx="646" formatCode="0.00">
                  <c:v>1.7568124999999994</c:v>
                </c:pt>
                <c:pt idx="647" formatCode="0.00">
                  <c:v>1.6936250000000006</c:v>
                </c:pt>
                <c:pt idx="648" formatCode="0.00">
                  <c:v>1.6463333333333334</c:v>
                </c:pt>
                <c:pt idx="649" formatCode="0.00">
                  <c:v>1.6304042553191482</c:v>
                </c:pt>
                <c:pt idx="650" formatCode="0.00">
                  <c:v>1.6454583333333337</c:v>
                </c:pt>
                <c:pt idx="651" formatCode="0.00">
                  <c:v>1.5681666666666672</c:v>
                </c:pt>
                <c:pt idx="652" formatCode="0.00">
                  <c:v>1.5070833333333329</c:v>
                </c:pt>
                <c:pt idx="653" formatCode="0.00">
                  <c:v>1.4551875000000007</c:v>
                </c:pt>
                <c:pt idx="654" formatCode="0.00">
                  <c:v>1.4127916666666664</c:v>
                </c:pt>
                <c:pt idx="655" formatCode="0.00">
                  <c:v>1.3765833333333328</c:v>
                </c:pt>
                <c:pt idx="656" formatCode="0.00">
                  <c:v>1.357470588235294</c:v>
                </c:pt>
                <c:pt idx="657" formatCode="0.00">
                  <c:v>1.3339583333333334</c:v>
                </c:pt>
                <c:pt idx="658" formatCode="0.00">
                  <c:v>1.2936250000000002</c:v>
                </c:pt>
                <c:pt idx="659" formatCode="0.00">
                  <c:v>1.2613124999999996</c:v>
                </c:pt>
                <c:pt idx="660" formatCode="0.00">
                  <c:v>1.2396041666666664</c:v>
                </c:pt>
                <c:pt idx="661" formatCode="0.00">
                  <c:v>1.2026874999999997</c:v>
                </c:pt>
                <c:pt idx="662" formatCode="0.00">
                  <c:v>1.1632916666666664</c:v>
                </c:pt>
                <c:pt idx="663" formatCode="0.00">
                  <c:v>1.1367916666666669</c:v>
                </c:pt>
                <c:pt idx="664" formatCode="0.00">
                  <c:v>1.1102708333333333</c:v>
                </c:pt>
                <c:pt idx="665" formatCode="0.00">
                  <c:v>1.0898750000000001</c:v>
                </c:pt>
                <c:pt idx="666" formatCode="0.00">
                  <c:v>1.0814375000000001</c:v>
                </c:pt>
                <c:pt idx="667" formatCode="0.00">
                  <c:v>1.0669999999999999</c:v>
                </c:pt>
                <c:pt idx="668" formatCode="0.00">
                  <c:v>1.0522083333333332</c:v>
                </c:pt>
                <c:pt idx="669" formatCode="0.00">
                  <c:v>1.0395416666666666</c:v>
                </c:pt>
                <c:pt idx="670" formatCode="0.00">
                  <c:v>1.0237708333333335</c:v>
                </c:pt>
                <c:pt idx="671" formatCode="0.00">
                  <c:v>1.0109166666666665</c:v>
                </c:pt>
                <c:pt idx="672" formatCode="0.00">
                  <c:v>1.0210833333333333</c:v>
                </c:pt>
                <c:pt idx="673" formatCode="0.00">
                  <c:v>1.0458333333333332</c:v>
                </c:pt>
                <c:pt idx="674" formatCode="0.00">
                  <c:v>1.0253750000000001</c:v>
                </c:pt>
                <c:pt idx="675" formatCode="0.00">
                  <c:v>1.0075625000000004</c:v>
                </c:pt>
                <c:pt idx="676" formatCode="0.00">
                  <c:v>1.0078125000000002</c:v>
                </c:pt>
                <c:pt idx="677" formatCode="0.00">
                  <c:v>1.0067083333333333</c:v>
                </c:pt>
                <c:pt idx="678" formatCode="0.00">
                  <c:v>0.99864583333333334</c:v>
                </c:pt>
                <c:pt idx="679" formatCode="0.00">
                  <c:v>0.98960416666666651</c:v>
                </c:pt>
                <c:pt idx="680" formatCode="0.00">
                  <c:v>0.98285416666666625</c:v>
                </c:pt>
                <c:pt idx="681" formatCode="0.00">
                  <c:v>0.9847916666666664</c:v>
                </c:pt>
                <c:pt idx="682" formatCode="0.00">
                  <c:v>0.98910416666666656</c:v>
                </c:pt>
                <c:pt idx="683" formatCode="0.00">
                  <c:v>0.99635416666666632</c:v>
                </c:pt>
                <c:pt idx="684" formatCode="0.00">
                  <c:v>1.0102083333333334</c:v>
                </c:pt>
                <c:pt idx="685" formatCode="0.00">
                  <c:v>1.0054583333333336</c:v>
                </c:pt>
                <c:pt idx="686" formatCode="0.00">
                  <c:v>1.0165416666666671</c:v>
                </c:pt>
                <c:pt idx="687" formatCode="0.00">
                  <c:v>1.0110625000000002</c:v>
                </c:pt>
                <c:pt idx="688" formatCode="0.00">
                  <c:v>1.0237500000000002</c:v>
                </c:pt>
                <c:pt idx="689" formatCode="0.00">
                  <c:v>1.0165416666666669</c:v>
                </c:pt>
                <c:pt idx="690" formatCode="0.00">
                  <c:v>1.0141250000000004</c:v>
                </c:pt>
                <c:pt idx="691" formatCode="0.00">
                  <c:v>1.0062708333333332</c:v>
                </c:pt>
                <c:pt idx="692" formatCode="0.00">
                  <c:v>0.99835416666666654</c:v>
                </c:pt>
                <c:pt idx="693" formatCode="0.00">
                  <c:v>1.0021041666666668</c:v>
                </c:pt>
                <c:pt idx="694" formatCode="0.00">
                  <c:v>1.0332291666666666</c:v>
                </c:pt>
                <c:pt idx="695" formatCode="0.00">
                  <c:v>0.99529166666666669</c:v>
                </c:pt>
                <c:pt idx="696" formatCode="0.00">
                  <c:v>1.0672499999999998</c:v>
                </c:pt>
                <c:pt idx="697" formatCode="0.00">
                  <c:v>1.0682291666666661</c:v>
                </c:pt>
                <c:pt idx="698" formatCode="0.00">
                  <c:v>1.0324791666666666</c:v>
                </c:pt>
                <c:pt idx="699" formatCode="0.00">
                  <c:v>1.0166041666666665</c:v>
                </c:pt>
                <c:pt idx="700" formatCode="0.00">
                  <c:v>1.0061458333333329</c:v>
                </c:pt>
                <c:pt idx="701" formatCode="0.00">
                  <c:v>1.0073541666666663</c:v>
                </c:pt>
                <c:pt idx="702" formatCode="0.00">
                  <c:v>1.0333125000000001</c:v>
                </c:pt>
                <c:pt idx="703" formatCode="0.00">
                  <c:v>1.4782291666666663</c:v>
                </c:pt>
                <c:pt idx="704" formatCode="0.00">
                  <c:v>2.3942916666666672</c:v>
                </c:pt>
                <c:pt idx="705" formatCode="0.00">
                  <c:v>2.508145833333332</c:v>
                </c:pt>
                <c:pt idx="706" formatCode="0.00">
                  <c:v>2.4175833333333339</c:v>
                </c:pt>
                <c:pt idx="707" formatCode="0.00">
                  <c:v>2.3414375000000001</c:v>
                </c:pt>
                <c:pt idx="708" formatCode="0.00">
                  <c:v>2.1213333333333328</c:v>
                </c:pt>
                <c:pt idx="709" formatCode="0.00">
                  <c:v>1.9418124999999995</c:v>
                </c:pt>
                <c:pt idx="710" formatCode="0.00">
                  <c:v>1.811625</c:v>
                </c:pt>
                <c:pt idx="711" formatCode="0.00">
                  <c:v>1.701041666666667</c:v>
                </c:pt>
                <c:pt idx="712" formatCode="0.00">
                  <c:v>1.6224791666666658</c:v>
                </c:pt>
                <c:pt idx="713" formatCode="0.00">
                  <c:v>1.5632291666666669</c:v>
                </c:pt>
                <c:pt idx="714" formatCode="0.00">
                  <c:v>1.5100624999999994</c:v>
                </c:pt>
                <c:pt idx="715" formatCode="0.00">
                  <c:v>1.4688125000000003</c:v>
                </c:pt>
                <c:pt idx="716" formatCode="0.00">
                  <c:v>1.4294791666666666</c:v>
                </c:pt>
                <c:pt idx="717" formatCode="0.00">
                  <c:v>1.3927708333333335</c:v>
                </c:pt>
                <c:pt idx="718" formatCode="0.00">
                  <c:v>1.3500833333333337</c:v>
                </c:pt>
                <c:pt idx="719" formatCode="0.00">
                  <c:v>1.3182916666666669</c:v>
                </c:pt>
                <c:pt idx="720" formatCode="0.00">
                  <c:v>1.2914166666666671</c:v>
                </c:pt>
                <c:pt idx="721" formatCode="0.00">
                  <c:v>1.2578333333333334</c:v>
                </c:pt>
                <c:pt idx="722" formatCode="0.00">
                  <c:v>1.2302499999999996</c:v>
                </c:pt>
                <c:pt idx="723" formatCode="0.00">
                  <c:v>1.2016249999999997</c:v>
                </c:pt>
                <c:pt idx="724" formatCode="0.00">
                  <c:v>1.1780625</c:v>
                </c:pt>
                <c:pt idx="725" formatCode="0.00">
                  <c:v>1.1526041666666667</c:v>
                </c:pt>
                <c:pt idx="726" formatCode="0.00">
                  <c:v>1.1383125000000003</c:v>
                </c:pt>
                <c:pt idx="727" formatCode="0.00">
                  <c:v>1.1193124999999995</c:v>
                </c:pt>
                <c:pt idx="728" formatCode="0.00">
                  <c:v>1.0859791666666669</c:v>
                </c:pt>
                <c:pt idx="729" formatCode="0.00">
                  <c:v>1.0539374999999997</c:v>
                </c:pt>
                <c:pt idx="730" formatCode="0.00">
                  <c:v>1.0299375000000006</c:v>
                </c:pt>
                <c:pt idx="731" formatCode="0.00">
                  <c:v>1.0045833333333332</c:v>
                </c:pt>
                <c:pt idx="732" formatCode="0.00">
                  <c:v>0.9879374999999998</c:v>
                </c:pt>
                <c:pt idx="733" formatCode="0.00">
                  <c:v>0.98770833333333308</c:v>
                </c:pt>
                <c:pt idx="734" formatCode="0.00">
                  <c:v>0.98556249999999979</c:v>
                </c:pt>
                <c:pt idx="735" formatCode="0.00">
                  <c:v>0.9912708333333331</c:v>
                </c:pt>
                <c:pt idx="736" formatCode="0.00">
                  <c:v>0.98920833333333302</c:v>
                </c:pt>
                <c:pt idx="737" formatCode="0.00">
                  <c:v>0.9864166666666665</c:v>
                </c:pt>
                <c:pt idx="738" formatCode="0.00">
                  <c:v>0.97389583333333318</c:v>
                </c:pt>
                <c:pt idx="739" formatCode="0.00">
                  <c:v>0.96416666666666673</c:v>
                </c:pt>
                <c:pt idx="740" formatCode="0.00">
                  <c:v>0.97085416666666646</c:v>
                </c:pt>
                <c:pt idx="741" formatCode="0.00">
                  <c:v>0.9604583333333333</c:v>
                </c:pt>
                <c:pt idx="742" formatCode="0.00">
                  <c:v>0.9624583333333333</c:v>
                </c:pt>
                <c:pt idx="743" formatCode="0.00">
                  <c:v>0.96272916666666664</c:v>
                </c:pt>
                <c:pt idx="744" formatCode="0.00">
                  <c:v>0.99968750000000017</c:v>
                </c:pt>
                <c:pt idx="745" formatCode="0.00">
                  <c:v>0.97087499999999993</c:v>
                </c:pt>
                <c:pt idx="746" formatCode="0.00">
                  <c:v>0.95885416666666679</c:v>
                </c:pt>
                <c:pt idx="747" formatCode="0.00">
                  <c:v>0.95739583333333333</c:v>
                </c:pt>
                <c:pt idx="748" formatCode="0.00">
                  <c:v>0.95458333333333334</c:v>
                </c:pt>
                <c:pt idx="749" formatCode="0.00">
                  <c:v>0.95441666666666658</c:v>
                </c:pt>
                <c:pt idx="750" formatCode="0.00">
                  <c:v>0.95493750000000022</c:v>
                </c:pt>
                <c:pt idx="751" formatCode="0.00">
                  <c:v>0.95035416666666672</c:v>
                </c:pt>
                <c:pt idx="752" formatCode="0.00">
                  <c:v>0.94512500000000044</c:v>
                </c:pt>
                <c:pt idx="753" formatCode="0.00">
                  <c:v>0.95947916666666666</c:v>
                </c:pt>
                <c:pt idx="754" formatCode="0.00">
                  <c:v>0.95054545454545436</c:v>
                </c:pt>
                <c:pt idx="755" formatCode="0.00">
                  <c:v>1.8700769252815872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Composite!$E$1</c:f>
              <c:strCache>
                <c:ptCount val="1"/>
                <c:pt idx="0">
                  <c:v>OC</c:v>
                </c:pt>
              </c:strCache>
            </c:strRef>
          </c:tx>
          <c:marker>
            <c:symbol val="none"/>
          </c:marker>
          <c:val>
            <c:numRef>
              <c:f>Composite!$F$3:$F$756</c:f>
              <c:numCache>
                <c:formatCode>General</c:formatCode>
                <c:ptCount val="754"/>
                <c:pt idx="20" formatCode="0.00">
                  <c:v>1.2139545454545457</c:v>
                </c:pt>
                <c:pt idx="21" formatCode="0.00">
                  <c:v>1.2667291666666662</c:v>
                </c:pt>
                <c:pt idx="22" formatCode="0.00">
                  <c:v>1.2937916666666662</c:v>
                </c:pt>
                <c:pt idx="23" formatCode="0.00">
                  <c:v>1.333270833333333</c:v>
                </c:pt>
                <c:pt idx="24" formatCode="0.00">
                  <c:v>1.3706041666666666</c:v>
                </c:pt>
                <c:pt idx="25" formatCode="0.00">
                  <c:v>1.3964583333333336</c:v>
                </c:pt>
                <c:pt idx="26" formatCode="0.00">
                  <c:v>1.4273541666666663</c:v>
                </c:pt>
                <c:pt idx="27" formatCode="0.00">
                  <c:v>1.4660208333333333</c:v>
                </c:pt>
                <c:pt idx="28" formatCode="0.00">
                  <c:v>1.4760208333333333</c:v>
                </c:pt>
                <c:pt idx="29" formatCode="0.00">
                  <c:v>1.4803541666666657</c:v>
                </c:pt>
                <c:pt idx="30" formatCode="0.00">
                  <c:v>1.5124375000000008</c:v>
                </c:pt>
                <c:pt idx="31" formatCode="0.00">
                  <c:v>1.544583333333333</c:v>
                </c:pt>
                <c:pt idx="32" formatCode="0.00">
                  <c:v>1.5672916666666661</c:v>
                </c:pt>
                <c:pt idx="33" formatCode="0.00">
                  <c:v>1.5879375000000004</c:v>
                </c:pt>
                <c:pt idx="34" formatCode="0.00">
                  <c:v>1.6125208333333332</c:v>
                </c:pt>
                <c:pt idx="35" formatCode="0.00">
                  <c:v>1.6322708333333333</c:v>
                </c:pt>
                <c:pt idx="36" formatCode="0.00">
                  <c:v>1.6425833333333337</c:v>
                </c:pt>
                <c:pt idx="37" formatCode="0.00">
                  <c:v>1.6462083333333333</c:v>
                </c:pt>
                <c:pt idx="38" formatCode="0.00">
                  <c:v>1.6634583333333335</c:v>
                </c:pt>
                <c:pt idx="39" formatCode="0.00">
                  <c:v>1.6824166666666656</c:v>
                </c:pt>
                <c:pt idx="40" formatCode="0.00">
                  <c:v>1.7020625000000003</c:v>
                </c:pt>
                <c:pt idx="41" formatCode="0.00">
                  <c:v>1.7205208333333326</c:v>
                </c:pt>
                <c:pt idx="42" formatCode="0.00">
                  <c:v>1.7211458333333336</c:v>
                </c:pt>
                <c:pt idx="43" formatCode="0.00">
                  <c:v>1.72475</c:v>
                </c:pt>
                <c:pt idx="44" formatCode="0.00">
                  <c:v>1.7351041666666667</c:v>
                </c:pt>
                <c:pt idx="45" formatCode="0.00">
                  <c:v>1.732833333333333</c:v>
                </c:pt>
                <c:pt idx="46" formatCode="0.00">
                  <c:v>1.7373541666666668</c:v>
                </c:pt>
                <c:pt idx="47" formatCode="0.00">
                  <c:v>1.7627083333333331</c:v>
                </c:pt>
                <c:pt idx="48" formatCode="0.00">
                  <c:v>1.7563958333333332</c:v>
                </c:pt>
                <c:pt idx="49" formatCode="0.00">
                  <c:v>1.762479166666667</c:v>
                </c:pt>
                <c:pt idx="50" formatCode="0.00">
                  <c:v>1.7670625000000004</c:v>
                </c:pt>
                <c:pt idx="51" formatCode="0.00">
                  <c:v>1.7728333333333335</c:v>
                </c:pt>
                <c:pt idx="52" formatCode="0.00">
                  <c:v>1.7750625000000004</c:v>
                </c:pt>
                <c:pt idx="53" formatCode="0.00">
                  <c:v>1.7477291666666666</c:v>
                </c:pt>
                <c:pt idx="54" formatCode="0.00">
                  <c:v>1.7379374999999999</c:v>
                </c:pt>
                <c:pt idx="55" formatCode="0.00">
                  <c:v>1.7473125000000003</c:v>
                </c:pt>
                <c:pt idx="56" formatCode="0.00">
                  <c:v>1.7778333333333336</c:v>
                </c:pt>
                <c:pt idx="57" formatCode="0.00">
                  <c:v>1.775000000000001</c:v>
                </c:pt>
                <c:pt idx="58" formatCode="0.00">
                  <c:v>1.7687708333333341</c:v>
                </c:pt>
                <c:pt idx="59" formatCode="0.00">
                  <c:v>1.7618125000000007</c:v>
                </c:pt>
                <c:pt idx="60" formatCode="0.00">
                  <c:v>1.7650208333333335</c:v>
                </c:pt>
                <c:pt idx="61" formatCode="0.00">
                  <c:v>1.7635625000000006</c:v>
                </c:pt>
                <c:pt idx="62" formatCode="0.00">
                  <c:v>1.7646458333333335</c:v>
                </c:pt>
                <c:pt idx="63" formatCode="0.00">
                  <c:v>1.7787500000000005</c:v>
                </c:pt>
                <c:pt idx="64" formatCode="0.00">
                  <c:v>1.7591458333333332</c:v>
                </c:pt>
                <c:pt idx="65" formatCode="0.00">
                  <c:v>1.7611458333333339</c:v>
                </c:pt>
                <c:pt idx="66" formatCode="0.00">
                  <c:v>1.7635208333333336</c:v>
                </c:pt>
                <c:pt idx="67" formatCode="0.00">
                  <c:v>1.7694166666666673</c:v>
                </c:pt>
                <c:pt idx="68" formatCode="0.00">
                  <c:v>1.8129375000000001</c:v>
                </c:pt>
                <c:pt idx="69" formatCode="0.00">
                  <c:v>1.8021875000000003</c:v>
                </c:pt>
                <c:pt idx="70" formatCode="0.00">
                  <c:v>1.7515416666666674</c:v>
                </c:pt>
                <c:pt idx="71" formatCode="0.00">
                  <c:v>1.7463333333333326</c:v>
                </c:pt>
                <c:pt idx="72" formatCode="0.00">
                  <c:v>1.7258333333333331</c:v>
                </c:pt>
                <c:pt idx="73" formatCode="0.00">
                  <c:v>1.7381875000000004</c:v>
                </c:pt>
                <c:pt idx="74" formatCode="0.00">
                  <c:v>1.7455208333333332</c:v>
                </c:pt>
                <c:pt idx="75" formatCode="0.00">
                  <c:v>1.8619791666666661</c:v>
                </c:pt>
                <c:pt idx="76" formatCode="0.00">
                  <c:v>4.246312500000001</c:v>
                </c:pt>
                <c:pt idx="77" formatCode="0.00">
                  <c:v>6.3900416666666677</c:v>
                </c:pt>
                <c:pt idx="78" formatCode="0.00">
                  <c:v>6.761499999999999</c:v>
                </c:pt>
                <c:pt idx="79" formatCode="0.00">
                  <c:v>6.7662916666666639</c:v>
                </c:pt>
                <c:pt idx="80" formatCode="0.00">
                  <c:v>6.5238125000000009</c:v>
                </c:pt>
                <c:pt idx="81" formatCode="0.00">
                  <c:v>6.6358749999999986</c:v>
                </c:pt>
                <c:pt idx="82" formatCode="0.00">
                  <c:v>9.3622708333333335</c:v>
                </c:pt>
                <c:pt idx="83" formatCode="0.00">
                  <c:v>12.388791666666664</c:v>
                </c:pt>
                <c:pt idx="84" formatCode="0.00">
                  <c:v>13.767312499999996</c:v>
                </c:pt>
                <c:pt idx="85" formatCode="0.00">
                  <c:v>13.829041666666669</c:v>
                </c:pt>
                <c:pt idx="86" formatCode="0.00">
                  <c:v>13.711729166666666</c:v>
                </c:pt>
                <c:pt idx="87" formatCode="0.00">
                  <c:v>13.586062500000002</c:v>
                </c:pt>
                <c:pt idx="88" formatCode="0.00">
                  <c:v>13.371354166666668</c:v>
                </c:pt>
                <c:pt idx="89" formatCode="0.00">
                  <c:v>13.083437499999997</c:v>
                </c:pt>
                <c:pt idx="90" formatCode="0.00">
                  <c:v>12.688812499999999</c:v>
                </c:pt>
                <c:pt idx="91" formatCode="0.00">
                  <c:v>12.237749999999997</c:v>
                </c:pt>
                <c:pt idx="92" formatCode="0.00">
                  <c:v>11.728437500000004</c:v>
                </c:pt>
                <c:pt idx="93" formatCode="0.00">
                  <c:v>11.132250000000001</c:v>
                </c:pt>
                <c:pt idx="94" formatCode="0.00">
                  <c:v>10.892416666666668</c:v>
                </c:pt>
                <c:pt idx="95" formatCode="0.00">
                  <c:v>11.728312499999999</c:v>
                </c:pt>
                <c:pt idx="96" formatCode="0.00">
                  <c:v>12.887833333333335</c:v>
                </c:pt>
                <c:pt idx="97" formatCode="0.00">
                  <c:v>13.519500000000003</c:v>
                </c:pt>
                <c:pt idx="98" formatCode="0.00">
                  <c:v>13.5763125</c:v>
                </c:pt>
                <c:pt idx="99" formatCode="0.00">
                  <c:v>13.431937500000002</c:v>
                </c:pt>
                <c:pt idx="100" formatCode="0.00">
                  <c:v>13.144166666666669</c:v>
                </c:pt>
                <c:pt idx="101" formatCode="0.00">
                  <c:v>12.732312500000001</c:v>
                </c:pt>
                <c:pt idx="102" formatCode="0.00">
                  <c:v>12.20822916666666</c:v>
                </c:pt>
                <c:pt idx="103" formatCode="0.00">
                  <c:v>11.557062500000001</c:v>
                </c:pt>
                <c:pt idx="104" formatCode="0.00">
                  <c:v>10.827916666666667</c:v>
                </c:pt>
                <c:pt idx="105" formatCode="0.00">
                  <c:v>10.361916666666666</c:v>
                </c:pt>
                <c:pt idx="106" formatCode="0.00">
                  <c:v>10.718666666666666</c:v>
                </c:pt>
                <c:pt idx="107" formatCode="0.00">
                  <c:v>10.884937499999999</c:v>
                </c:pt>
                <c:pt idx="108" formatCode="0.00">
                  <c:v>10.863854166666664</c:v>
                </c:pt>
                <c:pt idx="109" formatCode="0.00">
                  <c:v>10.629562500000004</c:v>
                </c:pt>
                <c:pt idx="110" formatCode="0.00">
                  <c:v>10.417645833333331</c:v>
                </c:pt>
                <c:pt idx="111" formatCode="0.00">
                  <c:v>10.187791666666664</c:v>
                </c:pt>
                <c:pt idx="112" formatCode="0.00">
                  <c:v>9.8688125000000024</c:v>
                </c:pt>
                <c:pt idx="113" formatCode="0.00">
                  <c:v>9.4317916666666672</c:v>
                </c:pt>
                <c:pt idx="114" formatCode="0.00">
                  <c:v>8.8898333333333355</c:v>
                </c:pt>
                <c:pt idx="115" formatCode="0.00">
                  <c:v>8.2488541666666659</c:v>
                </c:pt>
                <c:pt idx="116" formatCode="0.00">
                  <c:v>7.7179166666666665</c:v>
                </c:pt>
                <c:pt idx="117" formatCode="0.00">
                  <c:v>8.6984375000000007</c:v>
                </c:pt>
                <c:pt idx="118" formatCode="0.00">
                  <c:v>9.2079583333333321</c:v>
                </c:pt>
                <c:pt idx="119" formatCode="0.00">
                  <c:v>9.4879791666666673</c:v>
                </c:pt>
                <c:pt idx="120" formatCode="0.00">
                  <c:v>9.5274791666666676</c:v>
                </c:pt>
                <c:pt idx="121" formatCode="0.00">
                  <c:v>9.3013541666666679</c:v>
                </c:pt>
                <c:pt idx="122" formatCode="0.00">
                  <c:v>8.8947916666666682</c:v>
                </c:pt>
                <c:pt idx="123" formatCode="0.00">
                  <c:v>8.3020208333333354</c:v>
                </c:pt>
                <c:pt idx="124" formatCode="0.00">
                  <c:v>7.5010000000000003</c:v>
                </c:pt>
                <c:pt idx="125" formatCode="0.00">
                  <c:v>6.443249999999999</c:v>
                </c:pt>
                <c:pt idx="126" formatCode="0.00">
                  <c:v>5.1097916666666663</c:v>
                </c:pt>
                <c:pt idx="127" formatCode="0.00">
                  <c:v>3.6700000000000004</c:v>
                </c:pt>
                <c:pt idx="128" formatCode="0.00">
                  <c:v>2.6306666666666674</c:v>
                </c:pt>
                <c:pt idx="129" formatCode="0.00">
                  <c:v>2.278541666666666</c:v>
                </c:pt>
                <c:pt idx="130" formatCode="0.00">
                  <c:v>2.1945833333333336</c:v>
                </c:pt>
                <c:pt idx="131" formatCode="0.00">
                  <c:v>2.2405416666666671</c:v>
                </c:pt>
                <c:pt idx="132" formatCode="0.00">
                  <c:v>3.4002708333333334</c:v>
                </c:pt>
                <c:pt idx="133" formatCode="0.00">
                  <c:v>5.1226666666666674</c:v>
                </c:pt>
                <c:pt idx="134" formatCode="0.00">
                  <c:v>5.2396874999999987</c:v>
                </c:pt>
                <c:pt idx="135" formatCode="0.00">
                  <c:v>4.7552083333333339</c:v>
                </c:pt>
                <c:pt idx="136" formatCode="0.00">
                  <c:v>4.0493333333333323</c:v>
                </c:pt>
                <c:pt idx="137" formatCode="0.00">
                  <c:v>3.3092291666666682</c:v>
                </c:pt>
                <c:pt idx="138" formatCode="0.00">
                  <c:v>2.7345416666666664</c:v>
                </c:pt>
                <c:pt idx="139" formatCode="0.00">
                  <c:v>2.3273958333333336</c:v>
                </c:pt>
                <c:pt idx="140" formatCode="0.00">
                  <c:v>2.167875</c:v>
                </c:pt>
                <c:pt idx="141" formatCode="0.00">
                  <c:v>2.1238749999999995</c:v>
                </c:pt>
                <c:pt idx="142" formatCode="0.00">
                  <c:v>2.0851666666666668</c:v>
                </c:pt>
                <c:pt idx="143" formatCode="0.00">
                  <c:v>2.0457291666666664</c:v>
                </c:pt>
                <c:pt idx="144" formatCode="0.00">
                  <c:v>2.018145833333334</c:v>
                </c:pt>
                <c:pt idx="145" formatCode="0.00">
                  <c:v>1.9918333333333329</c:v>
                </c:pt>
                <c:pt idx="146" formatCode="0.00">
                  <c:v>2.768854166666666</c:v>
                </c:pt>
                <c:pt idx="147" formatCode="0.00">
                  <c:v>6.0854166666666671</c:v>
                </c:pt>
                <c:pt idx="148" formatCode="0.00">
                  <c:v>7.5614791666666648</c:v>
                </c:pt>
                <c:pt idx="149" formatCode="0.00">
                  <c:v>7.9203333333333319</c:v>
                </c:pt>
                <c:pt idx="150" formatCode="0.00">
                  <c:v>8.0038125000000022</c:v>
                </c:pt>
                <c:pt idx="151" formatCode="0.00">
                  <c:v>7.7722708333333337</c:v>
                </c:pt>
                <c:pt idx="152" formatCode="0.00">
                  <c:v>7.2317083333333336</c:v>
                </c:pt>
                <c:pt idx="153" formatCode="0.00">
                  <c:v>6.3615833333333347</c:v>
                </c:pt>
                <c:pt idx="154" formatCode="0.00">
                  <c:v>5.1829791666666676</c:v>
                </c:pt>
                <c:pt idx="155" formatCode="0.00">
                  <c:v>3.8942083333333333</c:v>
                </c:pt>
                <c:pt idx="156" formatCode="0.00">
                  <c:v>4.7491041666666671</c:v>
                </c:pt>
                <c:pt idx="157" formatCode="0.00">
                  <c:v>6.4005624999999995</c:v>
                </c:pt>
                <c:pt idx="158" formatCode="0.00">
                  <c:v>6.9713958333333332</c:v>
                </c:pt>
                <c:pt idx="159" formatCode="0.00">
                  <c:v>7.0336666666666678</c:v>
                </c:pt>
                <c:pt idx="160" formatCode="0.00">
                  <c:v>6.7238541666666656</c:v>
                </c:pt>
                <c:pt idx="161" formatCode="0.00">
                  <c:v>6.0855624999999982</c:v>
                </c:pt>
                <c:pt idx="162" formatCode="0.00">
                  <c:v>5.2679999999999998</c:v>
                </c:pt>
                <c:pt idx="163" formatCode="0.00">
                  <c:v>4.3453333333333335</c:v>
                </c:pt>
                <c:pt idx="164" formatCode="0.00">
                  <c:v>3.3808333333333334</c:v>
                </c:pt>
                <c:pt idx="165" formatCode="0.00">
                  <c:v>2.6884791666666668</c:v>
                </c:pt>
                <c:pt idx="166" formatCode="0.00">
                  <c:v>2.6000833333333335</c:v>
                </c:pt>
                <c:pt idx="167" formatCode="0.00">
                  <c:v>2.7556458333333338</c:v>
                </c:pt>
                <c:pt idx="168" formatCode="0.00">
                  <c:v>3.1841874999999988</c:v>
                </c:pt>
                <c:pt idx="169" formatCode="0.00">
                  <c:v>3.6119375000000002</c:v>
                </c:pt>
                <c:pt idx="170" formatCode="0.00">
                  <c:v>3.7696249999999991</c:v>
                </c:pt>
                <c:pt idx="171" formatCode="0.00">
                  <c:v>3.5430000000000006</c:v>
                </c:pt>
                <c:pt idx="172" formatCode="0.00">
                  <c:v>3.1413541666666664</c:v>
                </c:pt>
                <c:pt idx="173" formatCode="0.00">
                  <c:v>2.739291666666666</c:v>
                </c:pt>
                <c:pt idx="174" formatCode="0.00">
                  <c:v>2.4980624999999992</c:v>
                </c:pt>
                <c:pt idx="175" formatCode="0.00">
                  <c:v>2.6090208333333336</c:v>
                </c:pt>
                <c:pt idx="176" formatCode="0.00">
                  <c:v>2.6127916666666668</c:v>
                </c:pt>
                <c:pt idx="177" formatCode="0.00">
                  <c:v>2.2855208333333339</c:v>
                </c:pt>
                <c:pt idx="178" formatCode="0.00">
                  <c:v>2.0814375000000003</c:v>
                </c:pt>
                <c:pt idx="179" formatCode="0.00">
                  <c:v>2.0179791666666675</c:v>
                </c:pt>
                <c:pt idx="180" formatCode="0.00">
                  <c:v>1.9798333333333329</c:v>
                </c:pt>
                <c:pt idx="181" formatCode="0.00">
                  <c:v>1.9106041666666658</c:v>
                </c:pt>
                <c:pt idx="182" formatCode="0.00">
                  <c:v>1.8716874999999993</c:v>
                </c:pt>
                <c:pt idx="183" formatCode="0.00">
                  <c:v>1.8296249999999998</c:v>
                </c:pt>
                <c:pt idx="184" formatCode="0.00">
                  <c:v>1.7841666666666673</c:v>
                </c:pt>
                <c:pt idx="185" formatCode="0.00">
                  <c:v>1.7308541666666664</c:v>
                </c:pt>
                <c:pt idx="186" formatCode="0.00">
                  <c:v>1.6993541666666669</c:v>
                </c:pt>
                <c:pt idx="187" formatCode="0.00">
                  <c:v>1.6470416666666667</c:v>
                </c:pt>
                <c:pt idx="188" formatCode="0.00">
                  <c:v>1.6148541666666665</c:v>
                </c:pt>
                <c:pt idx="189" formatCode="0.00">
                  <c:v>3.9067916666666669</c:v>
                </c:pt>
                <c:pt idx="190" formatCode="0.00">
                  <c:v>9.2259999999999991</c:v>
                </c:pt>
                <c:pt idx="191" formatCode="0.00">
                  <c:v>10.544541666666666</c:v>
                </c:pt>
                <c:pt idx="192" formatCode="0.00">
                  <c:v>11.375104166666665</c:v>
                </c:pt>
                <c:pt idx="193" formatCode="0.00">
                  <c:v>12.3749375</c:v>
                </c:pt>
                <c:pt idx="194" formatCode="0.00">
                  <c:v>12.826833333333335</c:v>
                </c:pt>
                <c:pt idx="195" formatCode="0.00">
                  <c:v>12.893270833333338</c:v>
                </c:pt>
                <c:pt idx="196" formatCode="0.00">
                  <c:v>12.721541666666667</c:v>
                </c:pt>
                <c:pt idx="197" formatCode="0.00">
                  <c:v>12.420250000000001</c:v>
                </c:pt>
                <c:pt idx="198" formatCode="0.00">
                  <c:v>11.975270833333331</c:v>
                </c:pt>
                <c:pt idx="199" formatCode="0.00">
                  <c:v>11.364020833333335</c:v>
                </c:pt>
                <c:pt idx="200" formatCode="0.00">
                  <c:v>10.659354166666667</c:v>
                </c:pt>
                <c:pt idx="201" formatCode="0.00">
                  <c:v>10.027416666666667</c:v>
                </c:pt>
                <c:pt idx="202" formatCode="0.00">
                  <c:v>11.73833333333333</c:v>
                </c:pt>
                <c:pt idx="203" formatCode="0.00">
                  <c:v>13.831166666666666</c:v>
                </c:pt>
                <c:pt idx="204" formatCode="0.00">
                  <c:v>15.131333333333338</c:v>
                </c:pt>
                <c:pt idx="205" formatCode="0.00">
                  <c:v>15.615812500000002</c:v>
                </c:pt>
                <c:pt idx="206" formatCode="0.00">
                  <c:v>15.634416666666665</c:v>
                </c:pt>
                <c:pt idx="207" formatCode="0.00">
                  <c:v>15.420791666666666</c:v>
                </c:pt>
                <c:pt idx="208" formatCode="0.00">
                  <c:v>15.104041666666662</c:v>
                </c:pt>
                <c:pt idx="209" formatCode="0.00">
                  <c:v>14.744625000000005</c:v>
                </c:pt>
                <c:pt idx="210" formatCode="0.00">
                  <c:v>14.328291666666665</c:v>
                </c:pt>
                <c:pt idx="211" formatCode="0.00">
                  <c:v>13.832999999999998</c:v>
                </c:pt>
                <c:pt idx="212" formatCode="0.00">
                  <c:v>13.272437499999993</c:v>
                </c:pt>
                <c:pt idx="213" formatCode="0.00">
                  <c:v>12.615333333333338</c:v>
                </c:pt>
                <c:pt idx="214" formatCode="0.00">
                  <c:v>11.810604166666664</c:v>
                </c:pt>
                <c:pt idx="215" formatCode="0.00">
                  <c:v>10.969645833333331</c:v>
                </c:pt>
                <c:pt idx="216" formatCode="0.00">
                  <c:v>10.217979166666668</c:v>
                </c:pt>
                <c:pt idx="217" formatCode="0.00">
                  <c:v>9.4176666666666673</c:v>
                </c:pt>
                <c:pt idx="218" formatCode="0.00">
                  <c:v>8.4476875000000007</c:v>
                </c:pt>
                <c:pt idx="219" formatCode="0.00">
                  <c:v>7.2582916666666657</c:v>
                </c:pt>
                <c:pt idx="220" formatCode="0.00">
                  <c:v>5.7043333333333344</c:v>
                </c:pt>
                <c:pt idx="221" formatCode="0.00">
                  <c:v>3.8564375000000015</c:v>
                </c:pt>
                <c:pt idx="222" formatCode="0.00">
                  <c:v>2.1176666666666675</c:v>
                </c:pt>
                <c:pt idx="223" formatCode="0.00">
                  <c:v>1.7581041666666664</c:v>
                </c:pt>
                <c:pt idx="224" formatCode="0.00">
                  <c:v>1.704583333333334</c:v>
                </c:pt>
                <c:pt idx="225" formatCode="0.00">
                  <c:v>1.6331875000000002</c:v>
                </c:pt>
                <c:pt idx="226" formatCode="0.00">
                  <c:v>1.584875</c:v>
                </c:pt>
                <c:pt idx="227" formatCode="0.00">
                  <c:v>1.6247916666666669</c:v>
                </c:pt>
                <c:pt idx="228" formatCode="0.00">
                  <c:v>2.1570208333333336</c:v>
                </c:pt>
                <c:pt idx="229" formatCode="0.00">
                  <c:v>2.700791666666666</c:v>
                </c:pt>
                <c:pt idx="230" formatCode="0.00">
                  <c:v>2.031729166666667</c:v>
                </c:pt>
                <c:pt idx="231" formatCode="0.00">
                  <c:v>1.8463541666666663</c:v>
                </c:pt>
                <c:pt idx="232" formatCode="0.00">
                  <c:v>1.8099374999999995</c:v>
                </c:pt>
                <c:pt idx="233" formatCode="0.00">
                  <c:v>1.7544791666666661</c:v>
                </c:pt>
                <c:pt idx="234" formatCode="0.00">
                  <c:v>1.7062083333333338</c:v>
                </c:pt>
                <c:pt idx="235" formatCode="0.00">
                  <c:v>1.6308541666666667</c:v>
                </c:pt>
                <c:pt idx="236" formatCode="0.00">
                  <c:v>1.5574375000000014</c:v>
                </c:pt>
                <c:pt idx="237" formatCode="0.00">
                  <c:v>1.4914375</c:v>
                </c:pt>
                <c:pt idx="238" formatCode="0.00">
                  <c:v>1.4535208333333338</c:v>
                </c:pt>
                <c:pt idx="239" formatCode="0.00">
                  <c:v>1.4210416666666672</c:v>
                </c:pt>
                <c:pt idx="240" formatCode="0.00">
                  <c:v>1.3609166666666663</c:v>
                </c:pt>
                <c:pt idx="241" formatCode="0.00">
                  <c:v>1.3184374999999997</c:v>
                </c:pt>
                <c:pt idx="242" formatCode="0.00">
                  <c:v>1.2873750000000002</c:v>
                </c:pt>
                <c:pt idx="243" formatCode="0.00">
                  <c:v>1.255333333333333</c:v>
                </c:pt>
                <c:pt idx="244" formatCode="0.00">
                  <c:v>1.2244375000000001</c:v>
                </c:pt>
                <c:pt idx="245" formatCode="0.00">
                  <c:v>1.1984583333333332</c:v>
                </c:pt>
                <c:pt idx="246" formatCode="0.00">
                  <c:v>1.1694166666666668</c:v>
                </c:pt>
                <c:pt idx="247" formatCode="0.00">
                  <c:v>1.140895833333333</c:v>
                </c:pt>
                <c:pt idx="248" formatCode="0.00">
                  <c:v>1.1141249999999998</c:v>
                </c:pt>
                <c:pt idx="249" formatCode="0.00">
                  <c:v>1.0886875000000003</c:v>
                </c:pt>
                <c:pt idx="250" formatCode="0.00">
                  <c:v>1.0685416666666667</c:v>
                </c:pt>
                <c:pt idx="251" formatCode="0.00">
                  <c:v>1.0378333333333334</c:v>
                </c:pt>
                <c:pt idx="252" formatCode="0.00">
                  <c:v>1.0088958333333333</c:v>
                </c:pt>
                <c:pt idx="253" formatCode="0.00">
                  <c:v>0.98125000000000007</c:v>
                </c:pt>
                <c:pt idx="254" formatCode="0.00">
                  <c:v>0.96764583333333365</c:v>
                </c:pt>
                <c:pt idx="255" formatCode="0.00">
                  <c:v>0.95181250000000006</c:v>
                </c:pt>
                <c:pt idx="256" formatCode="0.00">
                  <c:v>0.93924999999999981</c:v>
                </c:pt>
                <c:pt idx="257" formatCode="0.00">
                  <c:v>0.93562499999999982</c:v>
                </c:pt>
                <c:pt idx="258" formatCode="0.00">
                  <c:v>0.92993750000000019</c:v>
                </c:pt>
                <c:pt idx="259" formatCode="0.00">
                  <c:v>0.92831249999999998</c:v>
                </c:pt>
                <c:pt idx="260" formatCode="0.00">
                  <c:v>0.92833333333333312</c:v>
                </c:pt>
                <c:pt idx="261" formatCode="0.00">
                  <c:v>0.92262499999999992</c:v>
                </c:pt>
                <c:pt idx="262" formatCode="0.00">
                  <c:v>0.92664583333333317</c:v>
                </c:pt>
                <c:pt idx="263" formatCode="0.00">
                  <c:v>0.91210416666666649</c:v>
                </c:pt>
                <c:pt idx="264" formatCode="0.00">
                  <c:v>0.88666666666666705</c:v>
                </c:pt>
                <c:pt idx="265" formatCode="0.00">
                  <c:v>0.90293749999999984</c:v>
                </c:pt>
                <c:pt idx="266" formatCode="0.00">
                  <c:v>0.91266666666666652</c:v>
                </c:pt>
                <c:pt idx="267" formatCode="0.00">
                  <c:v>0.91391666666666638</c:v>
                </c:pt>
                <c:pt idx="268" formatCode="0.00">
                  <c:v>0.92262500000000036</c:v>
                </c:pt>
                <c:pt idx="269" formatCode="0.00">
                  <c:v>0.92266666666666663</c:v>
                </c:pt>
                <c:pt idx="270" formatCode="0.00">
                  <c:v>0.92208333333333359</c:v>
                </c:pt>
                <c:pt idx="271" formatCode="0.00">
                  <c:v>0.93027083333333316</c:v>
                </c:pt>
                <c:pt idx="272" formatCode="0.00">
                  <c:v>0.9370208333333333</c:v>
                </c:pt>
                <c:pt idx="273" formatCode="0.00">
                  <c:v>0.94193750000000021</c:v>
                </c:pt>
                <c:pt idx="274" formatCode="0.00">
                  <c:v>0.9399791666666667</c:v>
                </c:pt>
                <c:pt idx="275" formatCode="0.00">
                  <c:v>0.93954166666666705</c:v>
                </c:pt>
                <c:pt idx="276" formatCode="0.00">
                  <c:v>0.94572916666666662</c:v>
                </c:pt>
                <c:pt idx="277" formatCode="0.00">
                  <c:v>0.95491666666666697</c:v>
                </c:pt>
                <c:pt idx="278" formatCode="0.00">
                  <c:v>0.96020833333333322</c:v>
                </c:pt>
                <c:pt idx="279" formatCode="0.00">
                  <c:v>0.96343749999999984</c:v>
                </c:pt>
                <c:pt idx="280" formatCode="0.00">
                  <c:v>0.96914583333333304</c:v>
                </c:pt>
                <c:pt idx="281" formatCode="0.00">
                  <c:v>0.98068749999999982</c:v>
                </c:pt>
                <c:pt idx="282" formatCode="0.00">
                  <c:v>0.98687499999999984</c:v>
                </c:pt>
                <c:pt idx="283" formatCode="0.00">
                  <c:v>0.9921875</c:v>
                </c:pt>
                <c:pt idx="284" formatCode="0.00">
                  <c:v>1.0093333333333334</c:v>
                </c:pt>
                <c:pt idx="285" formatCode="0.00">
                  <c:v>1.0333125000000001</c:v>
                </c:pt>
                <c:pt idx="286" formatCode="0.00">
                  <c:v>1.0336249999999998</c:v>
                </c:pt>
                <c:pt idx="287" formatCode="0.00">
                  <c:v>1.0239583333333331</c:v>
                </c:pt>
                <c:pt idx="288" formatCode="0.00">
                  <c:v>1.0278749999999999</c:v>
                </c:pt>
                <c:pt idx="289" formatCode="0.00">
                  <c:v>1.0345833333333332</c:v>
                </c:pt>
                <c:pt idx="290" formatCode="0.00">
                  <c:v>1.04575</c:v>
                </c:pt>
                <c:pt idx="291" formatCode="0.00">
                  <c:v>1.0401041666666666</c:v>
                </c:pt>
                <c:pt idx="292" formatCode="0.00">
                  <c:v>1.0407916666666666</c:v>
                </c:pt>
                <c:pt idx="293" formatCode="0.00">
                  <c:v>1.0430624999999998</c:v>
                </c:pt>
                <c:pt idx="294" formatCode="0.00">
                  <c:v>1.037333333333333</c:v>
                </c:pt>
                <c:pt idx="295" formatCode="0.00">
                  <c:v>1.0358333333333332</c:v>
                </c:pt>
                <c:pt idx="296" formatCode="0.00">
                  <c:v>1.0277708333333337</c:v>
                </c:pt>
                <c:pt idx="297" formatCode="0.00">
                  <c:v>1.0247083333333336</c:v>
                </c:pt>
                <c:pt idx="298" formatCode="0.00">
                  <c:v>1.0161666666666667</c:v>
                </c:pt>
                <c:pt idx="299" formatCode="0.00">
                  <c:v>1.0193541666666668</c:v>
                </c:pt>
                <c:pt idx="300" formatCode="0.00">
                  <c:v>1.0173750000000001</c:v>
                </c:pt>
                <c:pt idx="301" formatCode="0.00">
                  <c:v>1.0188333333333335</c:v>
                </c:pt>
                <c:pt idx="302" formatCode="0.00">
                  <c:v>1.0225625</c:v>
                </c:pt>
                <c:pt idx="303" formatCode="0.00">
                  <c:v>1.0275000000000003</c:v>
                </c:pt>
                <c:pt idx="304" formatCode="0.00">
                  <c:v>1.0354583333333336</c:v>
                </c:pt>
                <c:pt idx="305" formatCode="0.00">
                  <c:v>1.0356874999999997</c:v>
                </c:pt>
                <c:pt idx="306" formatCode="0.00">
                  <c:v>1.0334166666666667</c:v>
                </c:pt>
                <c:pt idx="307" formatCode="0.00">
                  <c:v>1.0296875000000001</c:v>
                </c:pt>
                <c:pt idx="308" formatCode="0.00">
                  <c:v>1.0311041666666667</c:v>
                </c:pt>
                <c:pt idx="309" formatCode="0.00">
                  <c:v>1.0324166666666668</c:v>
                </c:pt>
                <c:pt idx="310" formatCode="0.00">
                  <c:v>1.0259375000000002</c:v>
                </c:pt>
                <c:pt idx="311" formatCode="0.00">
                  <c:v>1.0314583333333331</c:v>
                </c:pt>
                <c:pt idx="312" formatCode="0.00">
                  <c:v>1.0311666666666668</c:v>
                </c:pt>
                <c:pt idx="313" formatCode="0.00">
                  <c:v>1.0591250000000001</c:v>
                </c:pt>
                <c:pt idx="314" formatCode="0.00">
                  <c:v>1.0471458333333332</c:v>
                </c:pt>
                <c:pt idx="315" formatCode="0.00">
                  <c:v>1.0582499999999999</c:v>
                </c:pt>
                <c:pt idx="316" formatCode="0.00">
                  <c:v>1.0522500000000001</c:v>
                </c:pt>
                <c:pt idx="317" formatCode="0.00">
                  <c:v>1.0617291666666666</c:v>
                </c:pt>
                <c:pt idx="318" formatCode="0.00">
                  <c:v>1.0663541666666667</c:v>
                </c:pt>
                <c:pt idx="319" formatCode="0.00">
                  <c:v>1.0720833333333339</c:v>
                </c:pt>
                <c:pt idx="320" formatCode="0.00">
                  <c:v>1.0876666666666663</c:v>
                </c:pt>
                <c:pt idx="321" formatCode="0.00">
                  <c:v>1.0950000000000002</c:v>
                </c:pt>
                <c:pt idx="322" formatCode="0.00">
                  <c:v>1.0961458333333334</c:v>
                </c:pt>
                <c:pt idx="323" formatCode="0.00">
                  <c:v>1.1197083333333333</c:v>
                </c:pt>
                <c:pt idx="324" formatCode="0.00">
                  <c:v>1.1332499999999999</c:v>
                </c:pt>
                <c:pt idx="325" formatCode="0.00">
                  <c:v>1.1281041666666665</c:v>
                </c:pt>
                <c:pt idx="326" formatCode="0.00">
                  <c:v>1.1356458333333337</c:v>
                </c:pt>
                <c:pt idx="327" formatCode="0.00">
                  <c:v>1.1339166666666667</c:v>
                </c:pt>
                <c:pt idx="328" formatCode="0.00">
                  <c:v>1.136625</c:v>
                </c:pt>
                <c:pt idx="329" formatCode="0.00">
                  <c:v>1.1624375</c:v>
                </c:pt>
                <c:pt idx="330" formatCode="0.00">
                  <c:v>1.1432916666666666</c:v>
                </c:pt>
                <c:pt idx="331" formatCode="0.00">
                  <c:v>1.1460833333333336</c:v>
                </c:pt>
                <c:pt idx="332" formatCode="0.00">
                  <c:v>1.1509999999999998</c:v>
                </c:pt>
                <c:pt idx="333" formatCode="0.00">
                  <c:v>1.159229166666667</c:v>
                </c:pt>
                <c:pt idx="334" formatCode="0.00">
                  <c:v>1.1635208333333333</c:v>
                </c:pt>
                <c:pt idx="335" formatCode="0.00">
                  <c:v>1.1683125000000001</c:v>
                </c:pt>
                <c:pt idx="336" formatCode="0.00">
                  <c:v>1.1782083333333333</c:v>
                </c:pt>
                <c:pt idx="337" formatCode="0.00">
                  <c:v>1.1806041666666667</c:v>
                </c:pt>
                <c:pt idx="338" formatCode="0.00">
                  <c:v>1.1784791666666665</c:v>
                </c:pt>
                <c:pt idx="339" formatCode="0.00">
                  <c:v>1.1814791666666664</c:v>
                </c:pt>
                <c:pt idx="340" formatCode="0.00">
                  <c:v>1.1874791666666664</c:v>
                </c:pt>
                <c:pt idx="341" formatCode="0.00">
                  <c:v>1.1828333333333327</c:v>
                </c:pt>
                <c:pt idx="342" formatCode="0.00">
                  <c:v>1.1965833333333329</c:v>
                </c:pt>
                <c:pt idx="343" formatCode="0.00">
                  <c:v>1.1925625</c:v>
                </c:pt>
                <c:pt idx="344" formatCode="0.00">
                  <c:v>1.1775208333333331</c:v>
                </c:pt>
                <c:pt idx="345" formatCode="0.00">
                  <c:v>1.1792916666666666</c:v>
                </c:pt>
                <c:pt idx="346" formatCode="0.00">
                  <c:v>1.1747708333333329</c:v>
                </c:pt>
                <c:pt idx="347" formatCode="0.00">
                  <c:v>1.1886041666666665</c:v>
                </c:pt>
                <c:pt idx="348" formatCode="0.00">
                  <c:v>1.1829999999999996</c:v>
                </c:pt>
                <c:pt idx="349" formatCode="0.00">
                  <c:v>1.1846666666666665</c:v>
                </c:pt>
                <c:pt idx="350" formatCode="0.00">
                  <c:v>1.1894791666666666</c:v>
                </c:pt>
                <c:pt idx="351" formatCode="0.00">
                  <c:v>1.2053958333333334</c:v>
                </c:pt>
                <c:pt idx="352" formatCode="0.00">
                  <c:v>1.2123333333333335</c:v>
                </c:pt>
                <c:pt idx="353" formatCode="0.00">
                  <c:v>1.2145416666666669</c:v>
                </c:pt>
                <c:pt idx="354" formatCode="0.00">
                  <c:v>1.2106875000000004</c:v>
                </c:pt>
                <c:pt idx="355" formatCode="0.00">
                  <c:v>1.2136666666666673</c:v>
                </c:pt>
                <c:pt idx="356" formatCode="0.00">
                  <c:v>1.2051874999999999</c:v>
                </c:pt>
                <c:pt idx="357" formatCode="0.00">
                  <c:v>1.2021875000000002</c:v>
                </c:pt>
                <c:pt idx="358" formatCode="0.00">
                  <c:v>1.2113958333333337</c:v>
                </c:pt>
                <c:pt idx="359" formatCode="0.00">
                  <c:v>1.2181250000000003</c:v>
                </c:pt>
                <c:pt idx="360" formatCode="0.00">
                  <c:v>1.2217708333333335</c:v>
                </c:pt>
                <c:pt idx="361" formatCode="0.00">
                  <c:v>1.229395833333333</c:v>
                </c:pt>
                <c:pt idx="362" formatCode="0.00">
                  <c:v>1.2203749999999998</c:v>
                </c:pt>
                <c:pt idx="363" formatCode="0.00">
                  <c:v>1.2022291666666669</c:v>
                </c:pt>
                <c:pt idx="364" formatCode="0.00">
                  <c:v>1.2164791666666666</c:v>
                </c:pt>
                <c:pt idx="365" formatCode="0.00">
                  <c:v>1.2220833333333336</c:v>
                </c:pt>
                <c:pt idx="366" formatCode="0.00">
                  <c:v>1.2094791666666669</c:v>
                </c:pt>
                <c:pt idx="367" formatCode="0.00">
                  <c:v>1.2096875</c:v>
                </c:pt>
                <c:pt idx="368" formatCode="0.00">
                  <c:v>1.2135833333333335</c:v>
                </c:pt>
                <c:pt idx="369" formatCode="0.00">
                  <c:v>1.207916666666667</c:v>
                </c:pt>
                <c:pt idx="370" formatCode="0.00">
                  <c:v>1.1964375</c:v>
                </c:pt>
                <c:pt idx="371" formatCode="0.00">
                  <c:v>1.1816458333333335</c:v>
                </c:pt>
                <c:pt idx="372" formatCode="0.00">
                  <c:v>1.1847083333333337</c:v>
                </c:pt>
                <c:pt idx="373" formatCode="0.00">
                  <c:v>1.1878124999999999</c:v>
                </c:pt>
                <c:pt idx="374" formatCode="0.00">
                  <c:v>1.1912708333333335</c:v>
                </c:pt>
                <c:pt idx="375" formatCode="0.00">
                  <c:v>1.2089583333333338</c:v>
                </c:pt>
                <c:pt idx="376" formatCode="0.00">
                  <c:v>1.1992708333333333</c:v>
                </c:pt>
                <c:pt idx="377" formatCode="0.00">
                  <c:v>1.2085416666666671</c:v>
                </c:pt>
                <c:pt idx="378" formatCode="0.00">
                  <c:v>1.2037916666666673</c:v>
                </c:pt>
                <c:pt idx="379" formatCode="0.00">
                  <c:v>1.2173958333333337</c:v>
                </c:pt>
                <c:pt idx="380" formatCode="0.00">
                  <c:v>1.2346250000000001</c:v>
                </c:pt>
                <c:pt idx="381" formatCode="0.00">
                  <c:v>1.1964166666666667</c:v>
                </c:pt>
                <c:pt idx="382" formatCode="0.00">
                  <c:v>1.4100208333333335</c:v>
                </c:pt>
                <c:pt idx="383" formatCode="0.00">
                  <c:v>1.2139791666666666</c:v>
                </c:pt>
                <c:pt idx="384" formatCode="0.00">
                  <c:v>1.1376250000000001</c:v>
                </c:pt>
                <c:pt idx="385" formatCode="0.00">
                  <c:v>1.1280416666666664</c:v>
                </c:pt>
                <c:pt idx="386" formatCode="0.00">
                  <c:v>1.1379583333333336</c:v>
                </c:pt>
                <c:pt idx="387" formatCode="0.00">
                  <c:v>1.1562708333333331</c:v>
                </c:pt>
                <c:pt idx="388" formatCode="0.00">
                  <c:v>1.1676875</c:v>
                </c:pt>
                <c:pt idx="389" formatCode="0.00">
                  <c:v>1.1721904761904762</c:v>
                </c:pt>
                <c:pt idx="390" formatCode="0.00">
                  <c:v>1.1825833333333333</c:v>
                </c:pt>
                <c:pt idx="391" formatCode="0.00">
                  <c:v>1.1499375000000003</c:v>
                </c:pt>
                <c:pt idx="392" formatCode="0.00">
                  <c:v>1.1198124999999999</c:v>
                </c:pt>
                <c:pt idx="393" formatCode="0.00">
                  <c:v>1.0950833333333334</c:v>
                </c:pt>
                <c:pt idx="394" formatCode="0.00">
                  <c:v>1.0964375</c:v>
                </c:pt>
                <c:pt idx="395" formatCode="0.00">
                  <c:v>1.1331249999999999</c:v>
                </c:pt>
                <c:pt idx="396" formatCode="0.00">
                  <c:v>1.139791666666667</c:v>
                </c:pt>
                <c:pt idx="397" formatCode="0.00">
                  <c:v>1.1286875000000001</c:v>
                </c:pt>
                <c:pt idx="398" formatCode="0.00">
                  <c:v>1.12425</c:v>
                </c:pt>
                <c:pt idx="399" formatCode="0.00">
                  <c:v>1.1174791666666668</c:v>
                </c:pt>
                <c:pt idx="400" formatCode="0.00">
                  <c:v>1.1153958333333331</c:v>
                </c:pt>
                <c:pt idx="401" formatCode="0.00">
                  <c:v>1.1156666666666668</c:v>
                </c:pt>
                <c:pt idx="402" formatCode="0.00">
                  <c:v>1.1287916666666666</c:v>
                </c:pt>
                <c:pt idx="403" formatCode="0.00">
                  <c:v>1.3418541666666668</c:v>
                </c:pt>
                <c:pt idx="404" formatCode="0.00">
                  <c:v>1.2028333333333336</c:v>
                </c:pt>
                <c:pt idx="405" formatCode="0.00">
                  <c:v>1.1472916666666668</c:v>
                </c:pt>
                <c:pt idx="406" formatCode="0.00">
                  <c:v>1.1280208333333333</c:v>
                </c:pt>
                <c:pt idx="407" formatCode="0.00">
                  <c:v>1.1214166666666663</c:v>
                </c:pt>
                <c:pt idx="408" formatCode="0.00">
                  <c:v>1.0966458333333333</c:v>
                </c:pt>
                <c:pt idx="409" formatCode="0.00">
                  <c:v>1.089666666666667</c:v>
                </c:pt>
                <c:pt idx="410" formatCode="0.00">
                  <c:v>1.0888750000000003</c:v>
                </c:pt>
                <c:pt idx="411" formatCode="0.00">
                  <c:v>1.0897083333333337</c:v>
                </c:pt>
                <c:pt idx="412" formatCode="0.00">
                  <c:v>1.0780624999999999</c:v>
                </c:pt>
                <c:pt idx="413" formatCode="0.00">
                  <c:v>1.0806666666666669</c:v>
                </c:pt>
                <c:pt idx="414" formatCode="0.00">
                  <c:v>1.0910000000000002</c:v>
                </c:pt>
                <c:pt idx="415" formatCode="0.00">
                  <c:v>1.1212916666666664</c:v>
                </c:pt>
                <c:pt idx="416" formatCode="0.00">
                  <c:v>1.1031666666666664</c:v>
                </c:pt>
                <c:pt idx="417" formatCode="0.00">
                  <c:v>1.0937083333333335</c:v>
                </c:pt>
                <c:pt idx="418" formatCode="0.00">
                  <c:v>1.0931041666666668</c:v>
                </c:pt>
                <c:pt idx="419" formatCode="0.00">
                  <c:v>1.0945208333333334</c:v>
                </c:pt>
                <c:pt idx="420" formatCode="0.00">
                  <c:v>1.0963541666666665</c:v>
                </c:pt>
                <c:pt idx="421" formatCode="0.00">
                  <c:v>1.0869791666666668</c:v>
                </c:pt>
                <c:pt idx="422" formatCode="0.00">
                  <c:v>1.0850416666666669</c:v>
                </c:pt>
                <c:pt idx="423" formatCode="0.00">
                  <c:v>1.0873541666666671</c:v>
                </c:pt>
                <c:pt idx="424" formatCode="0.00">
                  <c:v>1.0770625</c:v>
                </c:pt>
                <c:pt idx="425" formatCode="0.00">
                  <c:v>1.069895833333333</c:v>
                </c:pt>
                <c:pt idx="426" formatCode="0.00">
                  <c:v>1.0795000000000006</c:v>
                </c:pt>
                <c:pt idx="427" formatCode="0.00">
                  <c:v>1.0729583333333335</c:v>
                </c:pt>
                <c:pt idx="428" formatCode="0.00">
                  <c:v>1.0676666666666665</c:v>
                </c:pt>
                <c:pt idx="429" formatCode="0.00">
                  <c:v>1.062208333333333</c:v>
                </c:pt>
                <c:pt idx="430" formatCode="0.00">
                  <c:v>1.0624583333333335</c:v>
                </c:pt>
                <c:pt idx="431" formatCode="0.00">
                  <c:v>1.1180208333333337</c:v>
                </c:pt>
                <c:pt idx="432" formatCode="0.00">
                  <c:v>1.1682500000000002</c:v>
                </c:pt>
                <c:pt idx="433" formatCode="0.00">
                  <c:v>1.092729166666667</c:v>
                </c:pt>
                <c:pt idx="434" formatCode="0.00">
                  <c:v>1.0705208333333334</c:v>
                </c:pt>
                <c:pt idx="435" formatCode="0.00">
                  <c:v>1.0573749999999997</c:v>
                </c:pt>
                <c:pt idx="436" formatCode="0.00">
                  <c:v>1.0550208333333331</c:v>
                </c:pt>
                <c:pt idx="437" formatCode="0.00">
                  <c:v>1.0532708333333332</c:v>
                </c:pt>
                <c:pt idx="438" formatCode="0.00">
                  <c:v>1.0554375</c:v>
                </c:pt>
                <c:pt idx="439" formatCode="0.00">
                  <c:v>1.0586041666666668</c:v>
                </c:pt>
                <c:pt idx="440" formatCode="0.00">
                  <c:v>1.0600208333333334</c:v>
                </c:pt>
                <c:pt idx="441" formatCode="0.00">
                  <c:v>1.0612083333333333</c:v>
                </c:pt>
                <c:pt idx="442" formatCode="0.00">
                  <c:v>1.0502916666666664</c:v>
                </c:pt>
                <c:pt idx="443" formatCode="0.00">
                  <c:v>1.0707500000000001</c:v>
                </c:pt>
                <c:pt idx="444" formatCode="0.00">
                  <c:v>1.0423333333333333</c:v>
                </c:pt>
                <c:pt idx="445" formatCode="0.00">
                  <c:v>1.0257916666666667</c:v>
                </c:pt>
                <c:pt idx="446" formatCode="0.00">
                  <c:v>1.0169999999999997</c:v>
                </c:pt>
                <c:pt idx="447" formatCode="0.00">
                  <c:v>1.0054791666666667</c:v>
                </c:pt>
                <c:pt idx="448" formatCode="0.00">
                  <c:v>0.99518750000000011</c:v>
                </c:pt>
                <c:pt idx="449" formatCode="0.00">
                  <c:v>0.99077083333333327</c:v>
                </c:pt>
                <c:pt idx="450" formatCode="0.00">
                  <c:v>0.98824999999999985</c:v>
                </c:pt>
                <c:pt idx="451" formatCode="0.00">
                  <c:v>0.98437499999999989</c:v>
                </c:pt>
                <c:pt idx="452" formatCode="0.00">
                  <c:v>0.98731249999999982</c:v>
                </c:pt>
                <c:pt idx="453" formatCode="0.00">
                  <c:v>0.98327083333333343</c:v>
                </c:pt>
                <c:pt idx="454" formatCode="0.00">
                  <c:v>1.1384166666666664</c:v>
                </c:pt>
                <c:pt idx="455" formatCode="0.00">
                  <c:v>1.1786250000000003</c:v>
                </c:pt>
                <c:pt idx="456" formatCode="0.00">
                  <c:v>1.1118958333333331</c:v>
                </c:pt>
                <c:pt idx="457" formatCode="0.00">
                  <c:v>1.0793125000000001</c:v>
                </c:pt>
                <c:pt idx="458" formatCode="0.00">
                  <c:v>1.0615833333333333</c:v>
                </c:pt>
                <c:pt idx="459" formatCode="0.00">
                  <c:v>1.0519166666666664</c:v>
                </c:pt>
                <c:pt idx="460" formatCode="0.00">
                  <c:v>1.0730208333333331</c:v>
                </c:pt>
                <c:pt idx="461" formatCode="0.00">
                  <c:v>1.0261666666666669</c:v>
                </c:pt>
                <c:pt idx="462" formatCode="0.00">
                  <c:v>1.0022916666666668</c:v>
                </c:pt>
                <c:pt idx="463" formatCode="0.00">
                  <c:v>0.99139583333333314</c:v>
                </c:pt>
                <c:pt idx="464" formatCode="0.00">
                  <c:v>0.98329166666666656</c:v>
                </c:pt>
                <c:pt idx="465" formatCode="0.00">
                  <c:v>1.0119166666666668</c:v>
                </c:pt>
                <c:pt idx="466" formatCode="0.00">
                  <c:v>1.008</c:v>
                </c:pt>
                <c:pt idx="467" formatCode="0.00">
                  <c:v>0.99287499999999984</c:v>
                </c:pt>
                <c:pt idx="468" formatCode="0.00">
                  <c:v>0.97858333333333292</c:v>
                </c:pt>
                <c:pt idx="469" formatCode="0.00">
                  <c:v>0.9766458333333331</c:v>
                </c:pt>
                <c:pt idx="470" formatCode="0.00">
                  <c:v>1.1611874999999998</c:v>
                </c:pt>
                <c:pt idx="471" formatCode="0.00">
                  <c:v>1.1049791666666671</c:v>
                </c:pt>
                <c:pt idx="472" formatCode="0.00">
                  <c:v>1.0567499999999999</c:v>
                </c:pt>
                <c:pt idx="473" formatCode="0.00">
                  <c:v>1.0346666666666666</c:v>
                </c:pt>
                <c:pt idx="474" formatCode="0.00">
                  <c:v>1.0237708333333335</c:v>
                </c:pt>
                <c:pt idx="475" formatCode="0.00">
                  <c:v>1.0205</c:v>
                </c:pt>
                <c:pt idx="476" formatCode="0.00">
                  <c:v>1.1427708333333333</c:v>
                </c:pt>
                <c:pt idx="477" formatCode="0.00">
                  <c:v>1.1823749999999997</c:v>
                </c:pt>
                <c:pt idx="478" formatCode="0.00">
                  <c:v>1.323479166666667</c:v>
                </c:pt>
                <c:pt idx="479" formatCode="0.00">
                  <c:v>1.3037916666666667</c:v>
                </c:pt>
                <c:pt idx="480" formatCode="0.00">
                  <c:v>1.1843541666666666</c:v>
                </c:pt>
                <c:pt idx="481" formatCode="0.00">
                  <c:v>1.3023125</c:v>
                </c:pt>
                <c:pt idx="482" formatCode="0.00">
                  <c:v>1.3228749999999996</c:v>
                </c:pt>
                <c:pt idx="483" formatCode="0.00">
                  <c:v>1.2217708333333339</c:v>
                </c:pt>
                <c:pt idx="484" formatCode="0.00">
                  <c:v>1.17075</c:v>
                </c:pt>
                <c:pt idx="485" formatCode="0.00">
                  <c:v>1.1383333333333334</c:v>
                </c:pt>
                <c:pt idx="486" formatCode="0.00">
                  <c:v>1.1316250000000001</c:v>
                </c:pt>
                <c:pt idx="487" formatCode="0.00">
                  <c:v>1.1172500000000001</c:v>
                </c:pt>
                <c:pt idx="488" formatCode="0.00">
                  <c:v>1.0958958333333333</c:v>
                </c:pt>
                <c:pt idx="489" formatCode="0.00">
                  <c:v>1.0916249999999998</c:v>
                </c:pt>
                <c:pt idx="490" formatCode="0.00">
                  <c:v>1.2144999999999995</c:v>
                </c:pt>
                <c:pt idx="491" formatCode="0.00">
                  <c:v>1.3832083333333334</c:v>
                </c:pt>
                <c:pt idx="492" formatCode="0.00">
                  <c:v>1.2818750000000001</c:v>
                </c:pt>
                <c:pt idx="493" formatCode="0.00">
                  <c:v>2.1663749999999999</c:v>
                </c:pt>
                <c:pt idx="494" formatCode="0.00">
                  <c:v>6.755645833333336</c:v>
                </c:pt>
                <c:pt idx="495" formatCode="0.00">
                  <c:v>8.7520416666666687</c:v>
                </c:pt>
                <c:pt idx="496" formatCode="0.00">
                  <c:v>10.066750000000001</c:v>
                </c:pt>
                <c:pt idx="497" formatCode="0.00">
                  <c:v>10.5281875</c:v>
                </c:pt>
                <c:pt idx="498" formatCode="0.00">
                  <c:v>10.511104166666668</c:v>
                </c:pt>
                <c:pt idx="499" formatCode="0.00">
                  <c:v>10.22608333333333</c:v>
                </c:pt>
                <c:pt idx="500" formatCode="0.00">
                  <c:v>9.7853541666666661</c:v>
                </c:pt>
                <c:pt idx="501" formatCode="0.00">
                  <c:v>9.2483125000000008</c:v>
                </c:pt>
                <c:pt idx="502" formatCode="0.00">
                  <c:v>8.5627499999999994</c:v>
                </c:pt>
                <c:pt idx="503" formatCode="0.00">
                  <c:v>7.6493749999999991</c:v>
                </c:pt>
                <c:pt idx="504" formatCode="0.00">
                  <c:v>6.4146874999999994</c:v>
                </c:pt>
                <c:pt idx="505" formatCode="0.00">
                  <c:v>4.7507916666666663</c:v>
                </c:pt>
                <c:pt idx="506" formatCode="0.00">
                  <c:v>2.945666666666666</c:v>
                </c:pt>
                <c:pt idx="507" formatCode="0.00">
                  <c:v>1.817520833333333</c:v>
                </c:pt>
                <c:pt idx="508" formatCode="0.00">
                  <c:v>1.6436458333333326</c:v>
                </c:pt>
                <c:pt idx="509" formatCode="0.00">
                  <c:v>1.6257083333333326</c:v>
                </c:pt>
                <c:pt idx="510" formatCode="0.00">
                  <c:v>1.7800624999999999</c:v>
                </c:pt>
                <c:pt idx="511" formatCode="0.00">
                  <c:v>3.6439583333333343</c:v>
                </c:pt>
                <c:pt idx="512" formatCode="0.00">
                  <c:v>6.0628749999999982</c:v>
                </c:pt>
                <c:pt idx="513" formatCode="0.00">
                  <c:v>6.5651458333333332</c:v>
                </c:pt>
                <c:pt idx="514" formatCode="0.00">
                  <c:v>6.2973750000000015</c:v>
                </c:pt>
                <c:pt idx="515" formatCode="0.00">
                  <c:v>5.5899791666666667</c:v>
                </c:pt>
                <c:pt idx="516" formatCode="0.00">
                  <c:v>4.6070208333333316</c:v>
                </c:pt>
                <c:pt idx="517" formatCode="0.00">
                  <c:v>3.6518333333333324</c:v>
                </c:pt>
                <c:pt idx="518" formatCode="0.00">
                  <c:v>2.8682291666666675</c:v>
                </c:pt>
                <c:pt idx="519" formatCode="0.00">
                  <c:v>2.3274791666666665</c:v>
                </c:pt>
                <c:pt idx="520" formatCode="0.00">
                  <c:v>2.3750625000000012</c:v>
                </c:pt>
                <c:pt idx="521" formatCode="0.00">
                  <c:v>2.930541666666667</c:v>
                </c:pt>
                <c:pt idx="522" formatCode="0.00">
                  <c:v>3.0881041666666658</c:v>
                </c:pt>
                <c:pt idx="523" formatCode="0.00">
                  <c:v>4.0333541666666681</c:v>
                </c:pt>
                <c:pt idx="524" formatCode="0.00">
                  <c:v>4.6935833333333337</c:v>
                </c:pt>
                <c:pt idx="525" formatCode="0.00">
                  <c:v>4.8257499999999984</c:v>
                </c:pt>
                <c:pt idx="526" formatCode="0.00">
                  <c:v>4.6706458333333343</c:v>
                </c:pt>
                <c:pt idx="527" formatCode="0.00">
                  <c:v>4.3591875000000018</c:v>
                </c:pt>
                <c:pt idx="528" formatCode="0.00">
                  <c:v>3.8802500000000006</c:v>
                </c:pt>
                <c:pt idx="529" formatCode="0.00">
                  <c:v>3.4994583333333327</c:v>
                </c:pt>
                <c:pt idx="530" formatCode="0.00">
                  <c:v>3.2636250000000007</c:v>
                </c:pt>
                <c:pt idx="531" formatCode="0.00">
                  <c:v>3.1406875000000007</c:v>
                </c:pt>
                <c:pt idx="532" formatCode="0.00">
                  <c:v>3.065375</c:v>
                </c:pt>
                <c:pt idx="533" formatCode="0.00">
                  <c:v>3.4541666666666662</c:v>
                </c:pt>
                <c:pt idx="534" formatCode="0.00">
                  <c:v>5.3260625000000008</c:v>
                </c:pt>
                <c:pt idx="535" formatCode="0.00">
                  <c:v>6.3893125000000017</c:v>
                </c:pt>
                <c:pt idx="536" formatCode="0.00">
                  <c:v>6.4902916666666677</c:v>
                </c:pt>
                <c:pt idx="537" formatCode="0.00">
                  <c:v>6.3567500000000017</c:v>
                </c:pt>
                <c:pt idx="538" formatCode="0.00">
                  <c:v>6.9447708333333322</c:v>
                </c:pt>
                <c:pt idx="539" formatCode="0.00">
                  <c:v>7.4803541666666673</c:v>
                </c:pt>
                <c:pt idx="540" formatCode="0.00">
                  <c:v>7.6840000000000019</c:v>
                </c:pt>
                <c:pt idx="541" formatCode="0.00">
                  <c:v>7.6647708333333329</c:v>
                </c:pt>
                <c:pt idx="542" formatCode="0.00">
                  <c:v>7.3909583333333337</c:v>
                </c:pt>
                <c:pt idx="543" formatCode="0.00">
                  <c:v>6.8848958333333323</c:v>
                </c:pt>
                <c:pt idx="544" formatCode="0.00">
                  <c:v>6.2192708333333329</c:v>
                </c:pt>
                <c:pt idx="545" formatCode="0.00">
                  <c:v>5.4666249999999996</c:v>
                </c:pt>
                <c:pt idx="546" formatCode="0.00">
                  <c:v>4.6229583333333339</c:v>
                </c:pt>
                <c:pt idx="547" formatCode="0.00">
                  <c:v>3.6478541666666664</c:v>
                </c:pt>
                <c:pt idx="548" formatCode="0.00">
                  <c:v>3.0760416666666663</c:v>
                </c:pt>
                <c:pt idx="549" formatCode="0.00">
                  <c:v>2.920687500000001</c:v>
                </c:pt>
                <c:pt idx="550" formatCode="0.00">
                  <c:v>3.0833541666666675</c:v>
                </c:pt>
                <c:pt idx="551" formatCode="0.00">
                  <c:v>4.4565833333333336</c:v>
                </c:pt>
                <c:pt idx="552" formatCode="0.00">
                  <c:v>5.5592499999999996</c:v>
                </c:pt>
                <c:pt idx="553" formatCode="0.00">
                  <c:v>5.7382499999999981</c:v>
                </c:pt>
                <c:pt idx="554" formatCode="0.00">
                  <c:v>5.3845208333333305</c:v>
                </c:pt>
                <c:pt idx="555" formatCode="0.00">
                  <c:v>4.7218749999999989</c:v>
                </c:pt>
                <c:pt idx="556" formatCode="0.00">
                  <c:v>3.9189166666666666</c:v>
                </c:pt>
                <c:pt idx="557" formatCode="0.00">
                  <c:v>3.2848750000000009</c:v>
                </c:pt>
                <c:pt idx="558" formatCode="0.00">
                  <c:v>2.9855208333333318</c:v>
                </c:pt>
                <c:pt idx="559" formatCode="0.00">
                  <c:v>2.485229166666667</c:v>
                </c:pt>
                <c:pt idx="560" formatCode="0.00">
                  <c:v>1.9131458333333331</c:v>
                </c:pt>
                <c:pt idx="561" formatCode="0.00">
                  <c:v>1.403645833333333</c:v>
                </c:pt>
                <c:pt idx="562" formatCode="0.00">
                  <c:v>1.6035624999999998</c:v>
                </c:pt>
                <c:pt idx="563" formatCode="0.00">
                  <c:v>2.069854166666667</c:v>
                </c:pt>
                <c:pt idx="564" formatCode="0.00">
                  <c:v>2.7580624999999999</c:v>
                </c:pt>
                <c:pt idx="565" formatCode="0.00">
                  <c:v>2.9316041666666659</c:v>
                </c:pt>
                <c:pt idx="566" formatCode="0.00">
                  <c:v>2.7251458333333338</c:v>
                </c:pt>
                <c:pt idx="567" formatCode="0.00">
                  <c:v>2.3106666666666666</c:v>
                </c:pt>
                <c:pt idx="568" formatCode="0.00">
                  <c:v>1.8891458333333333</c:v>
                </c:pt>
                <c:pt idx="569" formatCode="0.00">
                  <c:v>1.6211875000000002</c:v>
                </c:pt>
                <c:pt idx="570" formatCode="0.00">
                  <c:v>2.2522500000000005</c:v>
                </c:pt>
                <c:pt idx="571" formatCode="0.00">
                  <c:v>3.0849375000000006</c:v>
                </c:pt>
                <c:pt idx="572" formatCode="0.00">
                  <c:v>3.3417291666666666</c:v>
                </c:pt>
                <c:pt idx="573" formatCode="0.00">
                  <c:v>3.1006041666666668</c:v>
                </c:pt>
                <c:pt idx="574" formatCode="0.00">
                  <c:v>3.2102083333333318</c:v>
                </c:pt>
                <c:pt idx="575" formatCode="0.00">
                  <c:v>3.221854166666668</c:v>
                </c:pt>
                <c:pt idx="576" formatCode="0.00">
                  <c:v>3.3460416666666664</c:v>
                </c:pt>
                <c:pt idx="577" formatCode="0.00">
                  <c:v>3.3030625000000007</c:v>
                </c:pt>
                <c:pt idx="578" formatCode="0.00">
                  <c:v>2.5717708333333325</c:v>
                </c:pt>
                <c:pt idx="579" formatCode="0.00">
                  <c:v>2.0683333333333334</c:v>
                </c:pt>
                <c:pt idx="580" formatCode="0.00">
                  <c:v>1.9344166666666665</c:v>
                </c:pt>
                <c:pt idx="581" formatCode="0.00">
                  <c:v>2.2469791666666663</c:v>
                </c:pt>
                <c:pt idx="582" formatCode="0.00">
                  <c:v>5.542395833333333</c:v>
                </c:pt>
                <c:pt idx="583" formatCode="0.00">
                  <c:v>7.2435624999999995</c:v>
                </c:pt>
                <c:pt idx="584" formatCode="0.00">
                  <c:v>7.8803958333333348</c:v>
                </c:pt>
                <c:pt idx="585" formatCode="0.00">
                  <c:v>8.1807083333333317</c:v>
                </c:pt>
                <c:pt idx="586" formatCode="0.00">
                  <c:v>8.1189166666666654</c:v>
                </c:pt>
                <c:pt idx="587" formatCode="0.00">
                  <c:v>7.7556249999999993</c:v>
                </c:pt>
                <c:pt idx="588" formatCode="0.00">
                  <c:v>7.053354166666665</c:v>
                </c:pt>
                <c:pt idx="589" formatCode="0.00">
                  <c:v>6.269916666666667</c:v>
                </c:pt>
                <c:pt idx="590" formatCode="0.00">
                  <c:v>6.0164166666666672</c:v>
                </c:pt>
                <c:pt idx="591" formatCode="0.00">
                  <c:v>5.6232916666666677</c:v>
                </c:pt>
                <c:pt idx="592" formatCode="0.00">
                  <c:v>4.861041666666666</c:v>
                </c:pt>
                <c:pt idx="593" formatCode="0.00">
                  <c:v>3.9028125000000009</c:v>
                </c:pt>
                <c:pt idx="594" formatCode="0.00">
                  <c:v>2.961604166666667</c:v>
                </c:pt>
                <c:pt idx="595" formatCode="0.00">
                  <c:v>2.3924375000000002</c:v>
                </c:pt>
                <c:pt idx="596" formatCode="0.00">
                  <c:v>2.2196041666666657</c:v>
                </c:pt>
                <c:pt idx="597" formatCode="0.00">
                  <c:v>2.1567708333333333</c:v>
                </c:pt>
                <c:pt idx="598" formatCode="0.00">
                  <c:v>2.1513333333333335</c:v>
                </c:pt>
                <c:pt idx="599" formatCode="0.00">
                  <c:v>2.3160624999999992</c:v>
                </c:pt>
                <c:pt idx="600" formatCode="0.00">
                  <c:v>2.7260208333333344</c:v>
                </c:pt>
                <c:pt idx="601" formatCode="0.00">
                  <c:v>2.6281666666666661</c:v>
                </c:pt>
                <c:pt idx="602" formatCode="0.00">
                  <c:v>2.3534583333333328</c:v>
                </c:pt>
                <c:pt idx="603" formatCode="0.00">
                  <c:v>2.1768750000000003</c:v>
                </c:pt>
                <c:pt idx="604" formatCode="0.00">
                  <c:v>2.3554166666666663</c:v>
                </c:pt>
                <c:pt idx="605" formatCode="0.00">
                  <c:v>3.4534791666666664</c:v>
                </c:pt>
                <c:pt idx="606" formatCode="0.00">
                  <c:v>4.0063333333333331</c:v>
                </c:pt>
                <c:pt idx="607" formatCode="0.00">
                  <c:v>3.9380833333333327</c:v>
                </c:pt>
                <c:pt idx="608" formatCode="0.00">
                  <c:v>3.507750000000001</c:v>
                </c:pt>
                <c:pt idx="609" formatCode="0.00">
                  <c:v>2.9153124999999989</c:v>
                </c:pt>
                <c:pt idx="610" formatCode="0.00">
                  <c:v>2.3484166666666666</c:v>
                </c:pt>
                <c:pt idx="611" formatCode="0.00">
                  <c:v>2.0295416666666668</c:v>
                </c:pt>
                <c:pt idx="612" formatCode="0.00">
                  <c:v>1.9731666666666658</c:v>
                </c:pt>
                <c:pt idx="613" formatCode="0.00">
                  <c:v>1.9624583333333332</c:v>
                </c:pt>
                <c:pt idx="614" formatCode="0.00">
                  <c:v>1.9455416666666681</c:v>
                </c:pt>
                <c:pt idx="615" formatCode="0.00">
                  <c:v>1.9294583333333335</c:v>
                </c:pt>
                <c:pt idx="616" formatCode="0.00">
                  <c:v>1.9380624999999994</c:v>
                </c:pt>
                <c:pt idx="617" formatCode="0.00">
                  <c:v>1.942833333333333</c:v>
                </c:pt>
                <c:pt idx="618" formatCode="0.00">
                  <c:v>1.9283958333333333</c:v>
                </c:pt>
                <c:pt idx="619" formatCode="0.00">
                  <c:v>1.9114791666666668</c:v>
                </c:pt>
                <c:pt idx="620" formatCode="0.00">
                  <c:v>1.8911666666666671</c:v>
                </c:pt>
                <c:pt idx="621" formatCode="0.00">
                  <c:v>1.8686666666666671</c:v>
                </c:pt>
                <c:pt idx="622" formatCode="0.00">
                  <c:v>2.003458333333334</c:v>
                </c:pt>
                <c:pt idx="623" formatCode="0.00">
                  <c:v>4.2131874999999992</c:v>
                </c:pt>
                <c:pt idx="624" formatCode="0.00">
                  <c:v>5.4286666666666692</c:v>
                </c:pt>
                <c:pt idx="625" formatCode="0.00">
                  <c:v>5.2672708333333338</c:v>
                </c:pt>
                <c:pt idx="626" formatCode="0.00">
                  <c:v>4.4994791666666671</c:v>
                </c:pt>
                <c:pt idx="627" formatCode="0.00">
                  <c:v>3.4456458333333337</c:v>
                </c:pt>
                <c:pt idx="628" formatCode="0.00">
                  <c:v>2.5563541666666669</c:v>
                </c:pt>
                <c:pt idx="629" formatCode="0.00">
                  <c:v>2.3523749999999999</c:v>
                </c:pt>
                <c:pt idx="630" formatCode="0.00">
                  <c:v>2.562416666666667</c:v>
                </c:pt>
                <c:pt idx="631" formatCode="0.00">
                  <c:v>2.8889375000000004</c:v>
                </c:pt>
                <c:pt idx="632" formatCode="0.00">
                  <c:v>2.9384791666666659</c:v>
                </c:pt>
                <c:pt idx="633" formatCode="0.00">
                  <c:v>2.9432083333333341</c:v>
                </c:pt>
                <c:pt idx="634" formatCode="0.00">
                  <c:v>3.2925000000000004</c:v>
                </c:pt>
                <c:pt idx="635" formatCode="0.00">
                  <c:v>4.3532500000000018</c:v>
                </c:pt>
                <c:pt idx="636" formatCode="0.00">
                  <c:v>4.2830000000000004</c:v>
                </c:pt>
                <c:pt idx="637" formatCode="0.00">
                  <c:v>3.6941458333333332</c:v>
                </c:pt>
                <c:pt idx="638" formatCode="0.00">
                  <c:v>2.7112916666666664</c:v>
                </c:pt>
                <c:pt idx="639" formatCode="0.00">
                  <c:v>1.5650833333333336</c:v>
                </c:pt>
                <c:pt idx="640" formatCode="0.00">
                  <c:v>1.3738958333333329</c:v>
                </c:pt>
                <c:pt idx="641" formatCode="0.00">
                  <c:v>1.3642291666666668</c:v>
                </c:pt>
                <c:pt idx="642" formatCode="0.00">
                  <c:v>1.3663124999999996</c:v>
                </c:pt>
                <c:pt idx="643" formatCode="0.00">
                  <c:v>1.3569583333333339</c:v>
                </c:pt>
                <c:pt idx="644" formatCode="0.00">
                  <c:v>1.3495833333333336</c:v>
                </c:pt>
                <c:pt idx="645" formatCode="0.00">
                  <c:v>1.5086458333333341</c:v>
                </c:pt>
                <c:pt idx="646" formatCode="0.00">
                  <c:v>1.0714791666666665</c:v>
                </c:pt>
                <c:pt idx="647" formatCode="0.00">
                  <c:v>0.94506249999999958</c:v>
                </c:pt>
                <c:pt idx="648" formatCode="0.00">
                  <c:v>0.92208333333333348</c:v>
                </c:pt>
                <c:pt idx="649" formatCode="0.00">
                  <c:v>0.92708510638297859</c:v>
                </c:pt>
                <c:pt idx="650" formatCode="0.00">
                  <c:v>0.96635416666666663</c:v>
                </c:pt>
                <c:pt idx="651" formatCode="0.00">
                  <c:v>0.91137499999999994</c:v>
                </c:pt>
                <c:pt idx="652" formatCode="0.00">
                  <c:v>0.86512499999999981</c:v>
                </c:pt>
                <c:pt idx="653" formatCode="0.00">
                  <c:v>0.83752083333333316</c:v>
                </c:pt>
                <c:pt idx="654" formatCode="0.00">
                  <c:v>0.81364583333333318</c:v>
                </c:pt>
                <c:pt idx="655" formatCode="0.00">
                  <c:v>0.79187500000000011</c:v>
                </c:pt>
                <c:pt idx="656" formatCode="0.00">
                  <c:v>0.77526470588235274</c:v>
                </c:pt>
                <c:pt idx="657" formatCode="0.00">
                  <c:v>0.75764583333333324</c:v>
                </c:pt>
                <c:pt idx="658" formatCode="0.00">
                  <c:v>0.72200000000000009</c:v>
                </c:pt>
                <c:pt idx="659" formatCode="0.00">
                  <c:v>0.6928333333333333</c:v>
                </c:pt>
                <c:pt idx="660" formatCode="0.00">
                  <c:v>0.6634374999999999</c:v>
                </c:pt>
                <c:pt idx="661" formatCode="0.00">
                  <c:v>0.63287499999999997</c:v>
                </c:pt>
                <c:pt idx="662" formatCode="0.00">
                  <c:v>0.5933124999999998</c:v>
                </c:pt>
                <c:pt idx="663" formatCode="0.00">
                  <c:v>0.56514583333333335</c:v>
                </c:pt>
                <c:pt idx="664" formatCode="0.00">
                  <c:v>0.53418750000000004</c:v>
                </c:pt>
                <c:pt idx="665" formatCode="0.00">
                  <c:v>0.50635416666666666</c:v>
                </c:pt>
                <c:pt idx="666" formatCode="0.00">
                  <c:v>0.47654166666666664</c:v>
                </c:pt>
                <c:pt idx="667" formatCode="0.00">
                  <c:v>0.43429166666666674</c:v>
                </c:pt>
                <c:pt idx="668" formatCode="0.00">
                  <c:v>0.38575000000000004</c:v>
                </c:pt>
                <c:pt idx="669" formatCode="0.00">
                  <c:v>0.34099999999999991</c:v>
                </c:pt>
                <c:pt idx="670" formatCode="0.00">
                  <c:v>0.27570833333333333</c:v>
                </c:pt>
                <c:pt idx="671" formatCode="0.00">
                  <c:v>0.1889791666666667</c:v>
                </c:pt>
                <c:pt idx="672" formatCode="0.00">
                  <c:v>0.23445833333333332</c:v>
                </c:pt>
                <c:pt idx="673" formatCode="0.00">
                  <c:v>0.49997916666666647</c:v>
                </c:pt>
                <c:pt idx="674" formatCode="0.00">
                  <c:v>0.47124999999999978</c:v>
                </c:pt>
                <c:pt idx="675" formatCode="0.00">
                  <c:v>0.41927083333333331</c:v>
                </c:pt>
                <c:pt idx="676" formatCode="0.00">
                  <c:v>0.36627083333333327</c:v>
                </c:pt>
                <c:pt idx="677" formatCode="0.00">
                  <c:v>0.29881249999999987</c:v>
                </c:pt>
                <c:pt idx="678" formatCode="0.00">
                  <c:v>0.20131250000000009</c:v>
                </c:pt>
                <c:pt idx="679" formatCode="0.00">
                  <c:v>0.17479166666666665</c:v>
                </c:pt>
                <c:pt idx="680" formatCode="0.00">
                  <c:v>0.17708333333333334</c:v>
                </c:pt>
                <c:pt idx="681" formatCode="0.00">
                  <c:v>0.15156250000000004</c:v>
                </c:pt>
                <c:pt idx="682" formatCode="0.00">
                  <c:v>0.12041666666666663</c:v>
                </c:pt>
                <c:pt idx="683" formatCode="0.00">
                  <c:v>0.12695833333333331</c:v>
                </c:pt>
                <c:pt idx="684" formatCode="0.00">
                  <c:v>0.1530208333333333</c:v>
                </c:pt>
                <c:pt idx="685" formatCode="0.00">
                  <c:v>0.70658333333333345</c:v>
                </c:pt>
                <c:pt idx="686" formatCode="0.00">
                  <c:v>1.3031666666666666</c:v>
                </c:pt>
                <c:pt idx="687" formatCode="0.00">
                  <c:v>1.2021666666666668</c:v>
                </c:pt>
                <c:pt idx="688" formatCode="0.00">
                  <c:v>1.1863958333333329</c:v>
                </c:pt>
                <c:pt idx="689" formatCode="0.00">
                  <c:v>1.1375</c:v>
                </c:pt>
                <c:pt idx="690" formatCode="0.00">
                  <c:v>1.1231458333333333</c:v>
                </c:pt>
                <c:pt idx="691" formatCode="0.00">
                  <c:v>1.1118749999999997</c:v>
                </c:pt>
                <c:pt idx="692" formatCode="0.00">
                  <c:v>1.1086458333333333</c:v>
                </c:pt>
                <c:pt idx="693" formatCode="0.00">
                  <c:v>1.1108750000000001</c:v>
                </c:pt>
                <c:pt idx="694" formatCode="0.00">
                  <c:v>1.1177500000000002</c:v>
                </c:pt>
                <c:pt idx="695" formatCode="0.00">
                  <c:v>1.1491666666666669</c:v>
                </c:pt>
                <c:pt idx="696" formatCode="0.00">
                  <c:v>1.0307291666666665</c:v>
                </c:pt>
                <c:pt idx="697" formatCode="0.00">
                  <c:v>0.95412500000000033</c:v>
                </c:pt>
                <c:pt idx="698" formatCode="0.00">
                  <c:v>0.94220833333333365</c:v>
                </c:pt>
                <c:pt idx="699" formatCode="0.00">
                  <c:v>0.95847916666666622</c:v>
                </c:pt>
                <c:pt idx="700" formatCode="0.00">
                  <c:v>0.94279166666666692</c:v>
                </c:pt>
                <c:pt idx="701" formatCode="0.00">
                  <c:v>0.86524999999999952</c:v>
                </c:pt>
                <c:pt idx="702" formatCode="0.00">
                  <c:v>0.8174166666666669</c:v>
                </c:pt>
                <c:pt idx="703" formatCode="0.00">
                  <c:v>0.79491666666666683</c:v>
                </c:pt>
                <c:pt idx="704" formatCode="0.00">
                  <c:v>0.80291666666666683</c:v>
                </c:pt>
                <c:pt idx="705" formatCode="0.00">
                  <c:v>0.79395833333333365</c:v>
                </c:pt>
                <c:pt idx="706" formatCode="0.00">
                  <c:v>0.79047916666666673</c:v>
                </c:pt>
                <c:pt idx="707" formatCode="0.00">
                  <c:v>0.80581250000000004</c:v>
                </c:pt>
                <c:pt idx="708" formatCode="0.00">
                  <c:v>0.74847916666666681</c:v>
                </c:pt>
                <c:pt idx="709" formatCode="0.00">
                  <c:v>0.70602083333333321</c:v>
                </c:pt>
                <c:pt idx="710" formatCode="0.00">
                  <c:v>0.67737500000000006</c:v>
                </c:pt>
                <c:pt idx="711" formatCode="0.00">
                  <c:v>0.6517708333333333</c:v>
                </c:pt>
                <c:pt idx="712" formatCode="0.00">
                  <c:v>0.61681249999999987</c:v>
                </c:pt>
                <c:pt idx="713" formatCode="0.00">
                  <c:v>0.58729166666666677</c:v>
                </c:pt>
                <c:pt idx="714" formatCode="0.00">
                  <c:v>0.54685416666666675</c:v>
                </c:pt>
                <c:pt idx="715" formatCode="0.00">
                  <c:v>0.5152500000000001</c:v>
                </c:pt>
                <c:pt idx="716" formatCode="0.00">
                  <c:v>0.5582499999999998</c:v>
                </c:pt>
                <c:pt idx="717" formatCode="0.00">
                  <c:v>0.62979166666666675</c:v>
                </c:pt>
                <c:pt idx="718" formatCode="0.00">
                  <c:v>0.58864583333333309</c:v>
                </c:pt>
                <c:pt idx="719" formatCode="0.00">
                  <c:v>0.54927083333333326</c:v>
                </c:pt>
                <c:pt idx="720" formatCode="0.00">
                  <c:v>0.50352083333333308</c:v>
                </c:pt>
                <c:pt idx="721" formatCode="0.00">
                  <c:v>0.45962499999999989</c:v>
                </c:pt>
                <c:pt idx="722" formatCode="0.00">
                  <c:v>0.70991666666666653</c:v>
                </c:pt>
                <c:pt idx="723" formatCode="0.00">
                  <c:v>0.92056249999999962</c:v>
                </c:pt>
                <c:pt idx="724" formatCode="0.00">
                  <c:v>0.84022916666666669</c:v>
                </c:pt>
                <c:pt idx="725" formatCode="0.00">
                  <c:v>0.78120833333333328</c:v>
                </c:pt>
                <c:pt idx="726" formatCode="0.00">
                  <c:v>0.7515208333333333</c:v>
                </c:pt>
                <c:pt idx="727" formatCode="0.00">
                  <c:v>0.73383333333333323</c:v>
                </c:pt>
                <c:pt idx="728" formatCode="0.00">
                  <c:v>0.67937500000000028</c:v>
                </c:pt>
                <c:pt idx="729" formatCode="0.00">
                  <c:v>0.62972916666666656</c:v>
                </c:pt>
                <c:pt idx="730" formatCode="0.00">
                  <c:v>0.93685416666666654</c:v>
                </c:pt>
                <c:pt idx="731" formatCode="0.00">
                  <c:v>1.0531666666666666</c:v>
                </c:pt>
                <c:pt idx="732" formatCode="0.00">
                  <c:v>1.0627916666666664</c:v>
                </c:pt>
                <c:pt idx="733" formatCode="0.00">
                  <c:v>1.0638125000000003</c:v>
                </c:pt>
                <c:pt idx="734" formatCode="0.00">
                  <c:v>1.0735833333333333</c:v>
                </c:pt>
                <c:pt idx="735" formatCode="0.00">
                  <c:v>1.0381250000000002</c:v>
                </c:pt>
                <c:pt idx="736" formatCode="0.00">
                  <c:v>1.0093124999999996</c:v>
                </c:pt>
                <c:pt idx="737" formatCode="0.00">
                  <c:v>0.92958333333333387</c:v>
                </c:pt>
                <c:pt idx="738" formatCode="0.00">
                  <c:v>0.85116666666666652</c:v>
                </c:pt>
                <c:pt idx="739" formatCode="0.00">
                  <c:v>0.77627083333333335</c:v>
                </c:pt>
                <c:pt idx="740" formatCode="0.00">
                  <c:v>0.74283333333333312</c:v>
                </c:pt>
                <c:pt idx="741" formatCode="0.00">
                  <c:v>0.70656249999999998</c:v>
                </c:pt>
                <c:pt idx="742" formatCode="0.00">
                  <c:v>0.67575000000000018</c:v>
                </c:pt>
                <c:pt idx="743" formatCode="0.00">
                  <c:v>0.64535416666666667</c:v>
                </c:pt>
                <c:pt idx="744" formatCode="0.00">
                  <c:v>0.6828333333333334</c:v>
                </c:pt>
                <c:pt idx="745" formatCode="0.00">
                  <c:v>0.70164583333333341</c:v>
                </c:pt>
                <c:pt idx="746" formatCode="0.00">
                  <c:v>0.63352083333333331</c:v>
                </c:pt>
                <c:pt idx="747" formatCode="0.00">
                  <c:v>0.5894999999999998</c:v>
                </c:pt>
                <c:pt idx="748" formatCode="0.00">
                  <c:v>0.5713541666666665</c:v>
                </c:pt>
                <c:pt idx="749" formatCode="0.00">
                  <c:v>0.54014583333333333</c:v>
                </c:pt>
                <c:pt idx="750" formatCode="0.00">
                  <c:v>0.50468750000000007</c:v>
                </c:pt>
                <c:pt idx="751" formatCode="0.00">
                  <c:v>0.47652083333333345</c:v>
                </c:pt>
                <c:pt idx="752" formatCode="0.00">
                  <c:v>0.45220512820512809</c:v>
                </c:pt>
                <c:pt idx="753" formatCode="0.00">
                  <c:v>3.0485282367377287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Composite!$G$1</c:f>
              <c:strCache>
                <c:ptCount val="1"/>
                <c:pt idx="0">
                  <c:v>LCC</c:v>
                </c:pt>
              </c:strCache>
            </c:strRef>
          </c:tx>
          <c:spPr>
            <a:ln w="34925">
              <a:solidFill>
                <a:srgbClr val="7030A0"/>
              </a:solidFill>
            </a:ln>
          </c:spPr>
          <c:marker>
            <c:symbol val="none"/>
          </c:marker>
          <c:val>
            <c:numRef>
              <c:f>Composite!$H$3:$H$758</c:f>
              <c:numCache>
                <c:formatCode>General</c:formatCode>
                <c:ptCount val="756"/>
                <c:pt idx="22" formatCode="0.00">
                  <c:v>1.2895599999999998</c:v>
                </c:pt>
                <c:pt idx="23" formatCode="0.00">
                  <c:v>1.2844375000000001</c:v>
                </c:pt>
                <c:pt idx="24" formatCode="0.00">
                  <c:v>1.2842083333333327</c:v>
                </c:pt>
                <c:pt idx="25" formatCode="0.00">
                  <c:v>1.277354166666667</c:v>
                </c:pt>
                <c:pt idx="26" formatCode="0.00">
                  <c:v>1.2665208333333335</c:v>
                </c:pt>
                <c:pt idx="27" formatCode="0.00">
                  <c:v>1.2487291666666667</c:v>
                </c:pt>
                <c:pt idx="28" formatCode="0.00">
                  <c:v>1.2301875000000002</c:v>
                </c:pt>
                <c:pt idx="29" formatCode="0.00">
                  <c:v>1.2116458333333342</c:v>
                </c:pt>
                <c:pt idx="30" formatCode="0.00">
                  <c:v>1.1885208333333335</c:v>
                </c:pt>
                <c:pt idx="31" formatCode="0.00">
                  <c:v>1.1713124999999998</c:v>
                </c:pt>
                <c:pt idx="32" formatCode="0.00">
                  <c:v>1.1641041666666665</c:v>
                </c:pt>
                <c:pt idx="33" formatCode="0.00">
                  <c:v>1.1547083333333339</c:v>
                </c:pt>
                <c:pt idx="34" formatCode="0.00">
                  <c:v>1.1504583333333334</c:v>
                </c:pt>
                <c:pt idx="35" formatCode="0.00">
                  <c:v>1.1422291666666669</c:v>
                </c:pt>
                <c:pt idx="36" formatCode="0.00">
                  <c:v>1.1421875000000004</c:v>
                </c:pt>
                <c:pt idx="37" formatCode="0.00">
                  <c:v>1.1412083333333334</c:v>
                </c:pt>
                <c:pt idx="38" formatCode="0.00">
                  <c:v>1.1415000000000004</c:v>
                </c:pt>
                <c:pt idx="39" formatCode="0.00">
                  <c:v>1.1468749999999999</c:v>
                </c:pt>
                <c:pt idx="40" formatCode="0.00">
                  <c:v>1.1598541666666666</c:v>
                </c:pt>
                <c:pt idx="41" formatCode="0.00">
                  <c:v>1.2167083333333333</c:v>
                </c:pt>
                <c:pt idx="42" formatCode="0.00">
                  <c:v>1.2504791666666668</c:v>
                </c:pt>
                <c:pt idx="43" formatCode="0.00">
                  <c:v>1.2470625000000004</c:v>
                </c:pt>
                <c:pt idx="44" formatCode="0.00">
                  <c:v>1.2401666666666666</c:v>
                </c:pt>
                <c:pt idx="45" formatCode="0.00">
                  <c:v>1.2265833333333336</c:v>
                </c:pt>
                <c:pt idx="46" formatCode="0.00">
                  <c:v>1.2217708333333333</c:v>
                </c:pt>
                <c:pt idx="47" formatCode="0.00">
                  <c:v>1.2799583333333331</c:v>
                </c:pt>
                <c:pt idx="48" formatCode="0.00">
                  <c:v>1.2735625000000004</c:v>
                </c:pt>
                <c:pt idx="49" formatCode="0.00">
                  <c:v>1.2425833333333334</c:v>
                </c:pt>
                <c:pt idx="50" formatCode="0.00">
                  <c:v>1.2463125000000002</c:v>
                </c:pt>
                <c:pt idx="51" formatCode="0.00">
                  <c:v>1.2526041666666663</c:v>
                </c:pt>
                <c:pt idx="52" formatCode="0.00">
                  <c:v>1.3594583333333332</c:v>
                </c:pt>
                <c:pt idx="53" formatCode="0.00">
                  <c:v>1.3834375000000003</c:v>
                </c:pt>
                <c:pt idx="54" formatCode="0.00">
                  <c:v>1.36775</c:v>
                </c:pt>
                <c:pt idx="55" formatCode="0.00">
                  <c:v>1.3551875000000002</c:v>
                </c:pt>
                <c:pt idx="56" formatCode="0.00">
                  <c:v>1.3969374999999997</c:v>
                </c:pt>
                <c:pt idx="57" formatCode="0.00">
                  <c:v>1.4424999999999999</c:v>
                </c:pt>
                <c:pt idx="58" formatCode="0.00">
                  <c:v>1.4261666666666661</c:v>
                </c:pt>
                <c:pt idx="59" formatCode="0.00">
                  <c:v>1.4099166666666665</c:v>
                </c:pt>
                <c:pt idx="60" formatCode="0.00">
                  <c:v>1.4754583333333333</c:v>
                </c:pt>
                <c:pt idx="61" formatCode="0.00">
                  <c:v>1.5506666666666664</c:v>
                </c:pt>
                <c:pt idx="62" formatCode="0.00">
                  <c:v>1.5510625000000005</c:v>
                </c:pt>
                <c:pt idx="63" formatCode="0.00">
                  <c:v>1.6286458333333333</c:v>
                </c:pt>
                <c:pt idx="64" formatCode="0.00">
                  <c:v>1.6591875000000005</c:v>
                </c:pt>
                <c:pt idx="65" formatCode="0.00">
                  <c:v>1.678166666666667</c:v>
                </c:pt>
                <c:pt idx="66" formatCode="0.00">
                  <c:v>1.6877916666666659</c:v>
                </c:pt>
                <c:pt idx="67" formatCode="0.00">
                  <c:v>1.7064374999999989</c:v>
                </c:pt>
                <c:pt idx="68" formatCode="0.00">
                  <c:v>2.0764583333333335</c:v>
                </c:pt>
                <c:pt idx="69" formatCode="0.00">
                  <c:v>3.3745833333333319</c:v>
                </c:pt>
                <c:pt idx="70" formatCode="0.00">
                  <c:v>3.0337499999999995</c:v>
                </c:pt>
                <c:pt idx="71" formatCode="0.00">
                  <c:v>2.7685000000000008</c:v>
                </c:pt>
                <c:pt idx="72" formatCode="0.00">
                  <c:v>2.5624375000000001</c:v>
                </c:pt>
                <c:pt idx="73" formatCode="0.00">
                  <c:v>2.4083541666666664</c:v>
                </c:pt>
                <c:pt idx="74" formatCode="0.00">
                  <c:v>2.304333333333334</c:v>
                </c:pt>
                <c:pt idx="75" formatCode="0.00">
                  <c:v>5.4783541666666666</c:v>
                </c:pt>
                <c:pt idx="76" formatCode="0.00">
                  <c:v>10.707583333333334</c:v>
                </c:pt>
                <c:pt idx="77" formatCode="0.00">
                  <c:v>8.163354166666668</c:v>
                </c:pt>
                <c:pt idx="78" formatCode="0.00">
                  <c:v>6.9328958333333324</c:v>
                </c:pt>
                <c:pt idx="79" formatCode="0.00">
                  <c:v>5.9407916666666658</c:v>
                </c:pt>
                <c:pt idx="80" formatCode="0.00">
                  <c:v>4.8979583333333325</c:v>
                </c:pt>
                <c:pt idx="81" formatCode="0.00">
                  <c:v>5.629833333333333</c:v>
                </c:pt>
                <c:pt idx="82" formatCode="0.00">
                  <c:v>16.117333333333331</c:v>
                </c:pt>
                <c:pt idx="83" formatCode="0.00">
                  <c:v>11.643125</c:v>
                </c:pt>
                <c:pt idx="84" formatCode="0.00">
                  <c:v>10.611479166666671</c:v>
                </c:pt>
                <c:pt idx="85" formatCode="0.00">
                  <c:v>9.964854166666667</c:v>
                </c:pt>
                <c:pt idx="86" formatCode="0.00">
                  <c:v>9.5804583333333326</c:v>
                </c:pt>
                <c:pt idx="87" formatCode="0.00">
                  <c:v>9.5108125000000001</c:v>
                </c:pt>
                <c:pt idx="88" formatCode="0.00">
                  <c:v>9.0205416666666665</c:v>
                </c:pt>
                <c:pt idx="89" formatCode="0.00">
                  <c:v>8.5769374999999997</c:v>
                </c:pt>
                <c:pt idx="90" formatCode="0.00">
                  <c:v>8.0967916666666664</c:v>
                </c:pt>
                <c:pt idx="91" formatCode="0.00">
                  <c:v>7.6201875000000028</c:v>
                </c:pt>
                <c:pt idx="92" formatCode="0.00">
                  <c:v>6.9113124999999984</c:v>
                </c:pt>
                <c:pt idx="93" formatCode="0.00">
                  <c:v>5.8120208333333316</c:v>
                </c:pt>
                <c:pt idx="94" formatCode="0.00">
                  <c:v>7.9930833333333338</c:v>
                </c:pt>
                <c:pt idx="95" formatCode="0.00">
                  <c:v>13.390020833333331</c:v>
                </c:pt>
                <c:pt idx="96" formatCode="0.00">
                  <c:v>11.247104166666668</c:v>
                </c:pt>
                <c:pt idx="97" formatCode="0.00">
                  <c:v>10.008916666666666</c:v>
                </c:pt>
                <c:pt idx="98" formatCode="0.00">
                  <c:v>9.2092500000000026</c:v>
                </c:pt>
                <c:pt idx="99" formatCode="0.00">
                  <c:v>8.5612916666666674</c:v>
                </c:pt>
                <c:pt idx="100" formatCode="0.00">
                  <c:v>7.9353958333333354</c:v>
                </c:pt>
                <c:pt idx="101" formatCode="0.00">
                  <c:v>6.8232083333333309</c:v>
                </c:pt>
                <c:pt idx="102" formatCode="0.00">
                  <c:v>5.9386874999999995</c:v>
                </c:pt>
                <c:pt idx="103" formatCode="0.00">
                  <c:v>5.2552291666666671</c:v>
                </c:pt>
                <c:pt idx="104" formatCode="0.00">
                  <c:v>4.6776666666666671</c:v>
                </c:pt>
                <c:pt idx="105" formatCode="0.00">
                  <c:v>6.5678124999999978</c:v>
                </c:pt>
                <c:pt idx="106" formatCode="0.00">
                  <c:v>8.4540208333333329</c:v>
                </c:pt>
                <c:pt idx="107" formatCode="0.00">
                  <c:v>7.7476458333333325</c:v>
                </c:pt>
                <c:pt idx="108" formatCode="0.00">
                  <c:v>6.729291666666664</c:v>
                </c:pt>
                <c:pt idx="109" formatCode="0.00">
                  <c:v>5.8621458333333338</c:v>
                </c:pt>
                <c:pt idx="110" formatCode="0.00">
                  <c:v>6.5829791666666688</c:v>
                </c:pt>
                <c:pt idx="111" formatCode="0.00">
                  <c:v>6.3973124999999955</c:v>
                </c:pt>
                <c:pt idx="112" formatCode="0.00">
                  <c:v>5.6321041666666671</c:v>
                </c:pt>
                <c:pt idx="113" formatCode="0.00">
                  <c:v>4.9417916666666661</c:v>
                </c:pt>
                <c:pt idx="114" formatCode="0.00">
                  <c:v>4.4047291666666668</c:v>
                </c:pt>
                <c:pt idx="115" formatCode="0.00">
                  <c:v>4.0203750000000005</c:v>
                </c:pt>
                <c:pt idx="116" formatCode="0.00">
                  <c:v>4.2876250000000011</c:v>
                </c:pt>
                <c:pt idx="117" formatCode="0.00">
                  <c:v>9.2287708333333303</c:v>
                </c:pt>
                <c:pt idx="118" formatCode="0.00">
                  <c:v>8.2604583333333341</c:v>
                </c:pt>
                <c:pt idx="119" formatCode="0.00">
                  <c:v>7.2426458333333334</c:v>
                </c:pt>
                <c:pt idx="120" formatCode="0.00">
                  <c:v>6.2672708333333338</c:v>
                </c:pt>
                <c:pt idx="121" formatCode="0.00">
                  <c:v>5.3899791666666674</c:v>
                </c:pt>
                <c:pt idx="122" formatCode="0.00">
                  <c:v>4.6941250000000005</c:v>
                </c:pt>
                <c:pt idx="123" formatCode="0.00">
                  <c:v>4.1477916666666665</c:v>
                </c:pt>
                <c:pt idx="124" formatCode="0.00">
                  <c:v>3.8298749999999999</c:v>
                </c:pt>
                <c:pt idx="125" formatCode="0.00">
                  <c:v>3.647791666666667</c:v>
                </c:pt>
                <c:pt idx="126" formatCode="0.00">
                  <c:v>3.4630624999999995</c:v>
                </c:pt>
                <c:pt idx="127" formatCode="0.00">
                  <c:v>3.3100416666666668</c:v>
                </c:pt>
                <c:pt idx="128" formatCode="0.00">
                  <c:v>3.2660208333333336</c:v>
                </c:pt>
                <c:pt idx="129" formatCode="0.00">
                  <c:v>3.2154374999999988</c:v>
                </c:pt>
                <c:pt idx="130" formatCode="0.00">
                  <c:v>3.121166666666666</c:v>
                </c:pt>
                <c:pt idx="131" formatCode="0.00">
                  <c:v>3.2822083333333345</c:v>
                </c:pt>
                <c:pt idx="132" formatCode="0.00">
                  <c:v>4.7833750000000004</c:v>
                </c:pt>
                <c:pt idx="133" formatCode="0.00">
                  <c:v>4.4840833333333334</c:v>
                </c:pt>
                <c:pt idx="134" formatCode="0.00">
                  <c:v>4.0702500000000015</c:v>
                </c:pt>
                <c:pt idx="135" formatCode="0.00">
                  <c:v>3.8318750000000001</c:v>
                </c:pt>
                <c:pt idx="136" formatCode="0.00">
                  <c:v>3.6412499999999999</c:v>
                </c:pt>
                <c:pt idx="137" formatCode="0.00">
                  <c:v>3.5020416666666669</c:v>
                </c:pt>
                <c:pt idx="138" formatCode="0.00">
                  <c:v>3.4182083333333355</c:v>
                </c:pt>
                <c:pt idx="139" formatCode="0.00">
                  <c:v>3.2882291666666674</c:v>
                </c:pt>
                <c:pt idx="140" formatCode="0.00">
                  <c:v>3.2103124999999992</c:v>
                </c:pt>
                <c:pt idx="141" formatCode="0.00">
                  <c:v>3.1501666666666668</c:v>
                </c:pt>
                <c:pt idx="142" formatCode="0.00">
                  <c:v>3.0797499999999993</c:v>
                </c:pt>
                <c:pt idx="143" formatCode="0.00">
                  <c:v>3.0200208333333336</c:v>
                </c:pt>
                <c:pt idx="144" formatCode="0.00">
                  <c:v>2.9939166666666659</c:v>
                </c:pt>
                <c:pt idx="145" formatCode="0.00">
                  <c:v>2.9338333333333342</c:v>
                </c:pt>
                <c:pt idx="146" formatCode="0.00">
                  <c:v>6.1636666666666651</c:v>
                </c:pt>
                <c:pt idx="147" formatCode="0.00">
                  <c:v>8.6295625000000005</c:v>
                </c:pt>
                <c:pt idx="148" formatCode="0.00">
                  <c:v>7.6894791666666684</c:v>
                </c:pt>
                <c:pt idx="149" formatCode="0.00">
                  <c:v>6.5850833333333334</c:v>
                </c:pt>
                <c:pt idx="150" formatCode="0.00">
                  <c:v>5.4945833333333338</c:v>
                </c:pt>
                <c:pt idx="151" formatCode="0.00">
                  <c:v>4.7496874999999985</c:v>
                </c:pt>
                <c:pt idx="152" formatCode="0.00">
                  <c:v>4.2834791666666661</c:v>
                </c:pt>
                <c:pt idx="153" formatCode="0.00">
                  <c:v>3.9874791666666671</c:v>
                </c:pt>
                <c:pt idx="154" formatCode="0.00">
                  <c:v>3.7476041666666657</c:v>
                </c:pt>
                <c:pt idx="155" formatCode="0.00">
                  <c:v>3.6465416666666663</c:v>
                </c:pt>
                <c:pt idx="156" formatCode="0.00">
                  <c:v>6.8165624999999999</c:v>
                </c:pt>
                <c:pt idx="157" formatCode="0.00">
                  <c:v>6.9788749999999986</c:v>
                </c:pt>
                <c:pt idx="158" formatCode="0.00">
                  <c:v>6.0392916666666663</c:v>
                </c:pt>
                <c:pt idx="159" formatCode="0.00">
                  <c:v>5.1397499999999985</c:v>
                </c:pt>
                <c:pt idx="160" formatCode="0.00">
                  <c:v>4.5705416666666672</c:v>
                </c:pt>
                <c:pt idx="161" formatCode="0.00">
                  <c:v>4.1732291666666672</c:v>
                </c:pt>
                <c:pt idx="162" formatCode="0.00">
                  <c:v>3.9501249999999994</c:v>
                </c:pt>
                <c:pt idx="163" formatCode="0.00">
                  <c:v>3.7490833333333331</c:v>
                </c:pt>
                <c:pt idx="164" formatCode="0.00">
                  <c:v>3.5399791666666682</c:v>
                </c:pt>
                <c:pt idx="165" formatCode="0.00">
                  <c:v>3.4512291666666663</c:v>
                </c:pt>
                <c:pt idx="166" formatCode="0.00">
                  <c:v>3.5208750000000006</c:v>
                </c:pt>
                <c:pt idx="167" formatCode="0.00">
                  <c:v>3.6383750000000012</c:v>
                </c:pt>
                <c:pt idx="168" formatCode="0.00">
                  <c:v>3.7910416666666671</c:v>
                </c:pt>
                <c:pt idx="169" formatCode="0.00">
                  <c:v>3.79175</c:v>
                </c:pt>
                <c:pt idx="170" formatCode="0.00">
                  <c:v>3.7110416666666661</c:v>
                </c:pt>
                <c:pt idx="171" formatCode="0.00">
                  <c:v>3.635229166666667</c:v>
                </c:pt>
                <c:pt idx="172" formatCode="0.00">
                  <c:v>3.5190416666666682</c:v>
                </c:pt>
                <c:pt idx="173" formatCode="0.00">
                  <c:v>3.472291666666667</c:v>
                </c:pt>
                <c:pt idx="174" formatCode="0.00">
                  <c:v>3.6284583333333327</c:v>
                </c:pt>
                <c:pt idx="175" formatCode="0.00">
                  <c:v>3.6772499999999995</c:v>
                </c:pt>
                <c:pt idx="176" formatCode="0.00">
                  <c:v>3.5259166666666677</c:v>
                </c:pt>
                <c:pt idx="177" formatCode="0.00">
                  <c:v>3.3667499999999992</c:v>
                </c:pt>
                <c:pt idx="178" formatCode="0.00">
                  <c:v>3.2743125000000002</c:v>
                </c:pt>
                <c:pt idx="179" formatCode="0.00">
                  <c:v>3.1971874999999996</c:v>
                </c:pt>
                <c:pt idx="180" formatCode="0.00">
                  <c:v>3.1267291666666677</c:v>
                </c:pt>
                <c:pt idx="181" formatCode="0.00">
                  <c:v>3.065666666666667</c:v>
                </c:pt>
                <c:pt idx="182" formatCode="0.00">
                  <c:v>3.0008125000000003</c:v>
                </c:pt>
                <c:pt idx="183" formatCode="0.00">
                  <c:v>2.9407291666666655</c:v>
                </c:pt>
                <c:pt idx="184" formatCode="0.00">
                  <c:v>2.8672499999999999</c:v>
                </c:pt>
                <c:pt idx="185" formatCode="0.00">
                  <c:v>2.7852708333333331</c:v>
                </c:pt>
                <c:pt idx="186" formatCode="0.00">
                  <c:v>2.715854166666666</c:v>
                </c:pt>
                <c:pt idx="187" formatCode="0.00">
                  <c:v>2.6495208333333333</c:v>
                </c:pt>
                <c:pt idx="188" formatCode="0.00">
                  <c:v>2.5991041666666663</c:v>
                </c:pt>
                <c:pt idx="189" formatCode="0.00">
                  <c:v>8.1516875000000013</c:v>
                </c:pt>
                <c:pt idx="190" formatCode="0.00">
                  <c:v>11.399645833333333</c:v>
                </c:pt>
                <c:pt idx="191" formatCode="0.00">
                  <c:v>9.7474374999999984</c:v>
                </c:pt>
                <c:pt idx="192" formatCode="0.00">
                  <c:v>10.340104166666665</c:v>
                </c:pt>
                <c:pt idx="193" formatCode="0.00">
                  <c:v>11.291354166666666</c:v>
                </c:pt>
                <c:pt idx="194" formatCode="0.00">
                  <c:v>9.8509166666666683</c:v>
                </c:pt>
                <c:pt idx="195" formatCode="0.00">
                  <c:v>9.0393333333333334</c:v>
                </c:pt>
                <c:pt idx="196" formatCode="0.00">
                  <c:v>8.4002291666666693</c:v>
                </c:pt>
                <c:pt idx="197" formatCode="0.00">
                  <c:v>7.5832499999999996</c:v>
                </c:pt>
                <c:pt idx="198" formatCode="0.00">
                  <c:v>6.8433749999999982</c:v>
                </c:pt>
                <c:pt idx="199" formatCode="0.00">
                  <c:v>5.8377916666666643</c:v>
                </c:pt>
                <c:pt idx="200" formatCode="0.00">
                  <c:v>5.1302291666666671</c:v>
                </c:pt>
                <c:pt idx="201" formatCode="0.00">
                  <c:v>5.2056041666666664</c:v>
                </c:pt>
                <c:pt idx="202" formatCode="0.00">
                  <c:v>15.110000000000001</c:v>
                </c:pt>
                <c:pt idx="203" formatCode="0.00">
                  <c:v>12.299687499999996</c:v>
                </c:pt>
                <c:pt idx="204" formatCode="0.00">
                  <c:v>12.88279166666667</c:v>
                </c:pt>
                <c:pt idx="205" formatCode="0.00">
                  <c:v>11.229854166666668</c:v>
                </c:pt>
                <c:pt idx="206" formatCode="0.00">
                  <c:v>10.326375000000004</c:v>
                </c:pt>
                <c:pt idx="207" formatCode="0.00">
                  <c:v>9.7182499999999994</c:v>
                </c:pt>
                <c:pt idx="208" formatCode="0.00">
                  <c:v>9.2517083333333314</c:v>
                </c:pt>
                <c:pt idx="209" formatCode="0.00">
                  <c:v>8.7851249999999972</c:v>
                </c:pt>
                <c:pt idx="210" formatCode="0.00">
                  <c:v>8.3216874999999995</c:v>
                </c:pt>
                <c:pt idx="211" formatCode="0.00">
                  <c:v>7.722312500000001</c:v>
                </c:pt>
                <c:pt idx="212" formatCode="0.00">
                  <c:v>6.93025</c:v>
                </c:pt>
                <c:pt idx="213" formatCode="0.00">
                  <c:v>6.1645208333333334</c:v>
                </c:pt>
                <c:pt idx="214" formatCode="0.00">
                  <c:v>5.3902083333333337</c:v>
                </c:pt>
                <c:pt idx="215" formatCode="0.00">
                  <c:v>4.4653125000000005</c:v>
                </c:pt>
                <c:pt idx="216" formatCode="0.00">
                  <c:v>4.6020833333333329</c:v>
                </c:pt>
                <c:pt idx="217" formatCode="0.00">
                  <c:v>4.0400625000000003</c:v>
                </c:pt>
                <c:pt idx="218" formatCode="0.00">
                  <c:v>3.6614999999999998</c:v>
                </c:pt>
                <c:pt idx="219" formatCode="0.00">
                  <c:v>3.3866666666666663</c:v>
                </c:pt>
                <c:pt idx="220" formatCode="0.00">
                  <c:v>3.1481666666666666</c:v>
                </c:pt>
                <c:pt idx="221" formatCode="0.00">
                  <c:v>2.9507083333333335</c:v>
                </c:pt>
                <c:pt idx="222" formatCode="0.00">
                  <c:v>2.7860416666666663</c:v>
                </c:pt>
                <c:pt idx="223" formatCode="0.00">
                  <c:v>2.6381666666666659</c:v>
                </c:pt>
                <c:pt idx="224" formatCode="0.00">
                  <c:v>2.5292083333333331</c:v>
                </c:pt>
                <c:pt idx="225" formatCode="0.00">
                  <c:v>2.4367708333333344</c:v>
                </c:pt>
                <c:pt idx="226" formatCode="0.00">
                  <c:v>2.3729374999999995</c:v>
                </c:pt>
                <c:pt idx="227" formatCode="0.00">
                  <c:v>2.3658958333333335</c:v>
                </c:pt>
                <c:pt idx="228" formatCode="0.00">
                  <c:v>3.2322499999999992</c:v>
                </c:pt>
                <c:pt idx="229" formatCode="0.00">
                  <c:v>3.0292291666666658</c:v>
                </c:pt>
                <c:pt idx="230" formatCode="0.00">
                  <c:v>2.8653541666666658</c:v>
                </c:pt>
                <c:pt idx="231" formatCode="0.00">
                  <c:v>2.7394374999999993</c:v>
                </c:pt>
                <c:pt idx="232" formatCode="0.00">
                  <c:v>2.6493541666666673</c:v>
                </c:pt>
                <c:pt idx="233" formatCode="0.00">
                  <c:v>2.5659791666666671</c:v>
                </c:pt>
                <c:pt idx="234" formatCode="0.00">
                  <c:v>2.4873124999999998</c:v>
                </c:pt>
                <c:pt idx="235" formatCode="0.00">
                  <c:v>2.3946666666666681</c:v>
                </c:pt>
                <c:pt idx="236" formatCode="0.00">
                  <c:v>2.3298333333333341</c:v>
                </c:pt>
                <c:pt idx="237" formatCode="0.00">
                  <c:v>2.2593333333333327</c:v>
                </c:pt>
                <c:pt idx="238" formatCode="0.00">
                  <c:v>2.2118958333333332</c:v>
                </c:pt>
                <c:pt idx="239" formatCode="0.00">
                  <c:v>2.1603125000000003</c:v>
                </c:pt>
                <c:pt idx="240" formatCode="0.00">
                  <c:v>2.109354166666666</c:v>
                </c:pt>
                <c:pt idx="241" formatCode="0.00">
                  <c:v>2.0589166666666676</c:v>
                </c:pt>
                <c:pt idx="242" formatCode="0.00">
                  <c:v>2.0248541666666666</c:v>
                </c:pt>
                <c:pt idx="243" formatCode="0.00">
                  <c:v>1.9774583333333329</c:v>
                </c:pt>
                <c:pt idx="244" formatCode="0.00">
                  <c:v>1.944354166666667</c:v>
                </c:pt>
                <c:pt idx="245" formatCode="0.00">
                  <c:v>1.9098958333333333</c:v>
                </c:pt>
                <c:pt idx="246" formatCode="0.00">
                  <c:v>1.8783125000000005</c:v>
                </c:pt>
                <c:pt idx="247" formatCode="0.00">
                  <c:v>1.8396666666666668</c:v>
                </c:pt>
                <c:pt idx="248" formatCode="0.00">
                  <c:v>1.8071250000000001</c:v>
                </c:pt>
                <c:pt idx="249" formatCode="0.00">
                  <c:v>1.7798958333333328</c:v>
                </c:pt>
                <c:pt idx="250" formatCode="0.00">
                  <c:v>1.7583958333333329</c:v>
                </c:pt>
                <c:pt idx="251" formatCode="0.00">
                  <c:v>1.733770833333333</c:v>
                </c:pt>
                <c:pt idx="252" formatCode="0.00">
                  <c:v>1.7038958333333329</c:v>
                </c:pt>
                <c:pt idx="253" formatCode="0.00">
                  <c:v>1.691979166666667</c:v>
                </c:pt>
                <c:pt idx="254" formatCode="0.00">
                  <c:v>1.6764166666666664</c:v>
                </c:pt>
                <c:pt idx="255" formatCode="0.00">
                  <c:v>1.6631458333333342</c:v>
                </c:pt>
                <c:pt idx="256" formatCode="0.00">
                  <c:v>1.6413793103448273</c:v>
                </c:pt>
                <c:pt idx="257" formatCode="0.00">
                  <c:v>1.6234999999999993</c:v>
                </c:pt>
                <c:pt idx="258" formatCode="0.00">
                  <c:v>1.6059166666666671</c:v>
                </c:pt>
                <c:pt idx="259" formatCode="0.00">
                  <c:v>1.5919583333333334</c:v>
                </c:pt>
                <c:pt idx="260" formatCode="0.00">
                  <c:v>1.5781458333333331</c:v>
                </c:pt>
                <c:pt idx="261" formatCode="0.00">
                  <c:v>1.5668958333333336</c:v>
                </c:pt>
                <c:pt idx="262" formatCode="0.00">
                  <c:v>1.5568749999999998</c:v>
                </c:pt>
                <c:pt idx="263" formatCode="0.00">
                  <c:v>1.5475000000000003</c:v>
                </c:pt>
                <c:pt idx="264" formatCode="0.00">
                  <c:v>1.5196250000000002</c:v>
                </c:pt>
                <c:pt idx="265" formatCode="0.00">
                  <c:v>1.50675</c:v>
                </c:pt>
                <c:pt idx="266" formatCode="0.00">
                  <c:v>1.4977083333333343</c:v>
                </c:pt>
                <c:pt idx="267" formatCode="0.00">
                  <c:v>1.5769375000000005</c:v>
                </c:pt>
                <c:pt idx="268" formatCode="0.00">
                  <c:v>1.6170833333333337</c:v>
                </c:pt>
                <c:pt idx="269" formatCode="0.00">
                  <c:v>1.6211874999999996</c:v>
                </c:pt>
                <c:pt idx="270" formatCode="0.00">
                  <c:v>1.6486875000000003</c:v>
                </c:pt>
                <c:pt idx="271" formatCode="0.00">
                  <c:v>1.6603333333333339</c:v>
                </c:pt>
                <c:pt idx="272" formatCode="0.00">
                  <c:v>1.6635416666666665</c:v>
                </c:pt>
                <c:pt idx="273" formatCode="0.00">
                  <c:v>1.700333333333333</c:v>
                </c:pt>
                <c:pt idx="274" formatCode="0.00">
                  <c:v>1.7147708333333334</c:v>
                </c:pt>
                <c:pt idx="275" formatCode="0.00">
                  <c:v>1.7107916666666663</c:v>
                </c:pt>
                <c:pt idx="276" formatCode="0.00">
                  <c:v>1.7347916666666672</c:v>
                </c:pt>
                <c:pt idx="277" formatCode="0.00">
                  <c:v>1.7576041666666669</c:v>
                </c:pt>
                <c:pt idx="278" formatCode="0.00">
                  <c:v>1.7776041666666671</c:v>
                </c:pt>
                <c:pt idx="279" formatCode="0.00">
                  <c:v>1.8277499999999993</c:v>
                </c:pt>
                <c:pt idx="280" formatCode="0.00">
                  <c:v>1.8127916666666675</c:v>
                </c:pt>
                <c:pt idx="281" formatCode="0.00">
                  <c:v>1.7841250000000004</c:v>
                </c:pt>
                <c:pt idx="282" formatCode="0.00">
                  <c:v>1.7621666666666667</c:v>
                </c:pt>
                <c:pt idx="283" formatCode="0.00">
                  <c:v>1.664083333333334</c:v>
                </c:pt>
                <c:pt idx="284" formatCode="0.00">
                  <c:v>1.6254791666666666</c:v>
                </c:pt>
                <c:pt idx="285" formatCode="0.00">
                  <c:v>1.6399166666666665</c:v>
                </c:pt>
                <c:pt idx="286" formatCode="0.00">
                  <c:v>1.6419166666666669</c:v>
                </c:pt>
                <c:pt idx="287" formatCode="0.00">
                  <c:v>1.6376041666666667</c:v>
                </c:pt>
                <c:pt idx="288" formatCode="0.00">
                  <c:v>1.6036250000000001</c:v>
                </c:pt>
                <c:pt idx="289" formatCode="0.00">
                  <c:v>1.567375</c:v>
                </c:pt>
                <c:pt idx="290" formatCode="0.00">
                  <c:v>1.5553958333333331</c:v>
                </c:pt>
                <c:pt idx="291" formatCode="0.00">
                  <c:v>1.5460208333333332</c:v>
                </c:pt>
                <c:pt idx="292" formatCode="0.00">
                  <c:v>1.5272291666666671</c:v>
                </c:pt>
                <c:pt idx="293" formatCode="0.00">
                  <c:v>1.5123750000000002</c:v>
                </c:pt>
                <c:pt idx="294" formatCode="0.00">
                  <c:v>1.5004999999999997</c:v>
                </c:pt>
                <c:pt idx="295" formatCode="0.00">
                  <c:v>1.4887083333333331</c:v>
                </c:pt>
                <c:pt idx="296" formatCode="0.00">
                  <c:v>1.4749583333333336</c:v>
                </c:pt>
                <c:pt idx="297" formatCode="0.00">
                  <c:v>1.4531249999999998</c:v>
                </c:pt>
                <c:pt idx="298" formatCode="0.00">
                  <c:v>1.4462083333333329</c:v>
                </c:pt>
                <c:pt idx="299" formatCode="0.00">
                  <c:v>1.4484999999999999</c:v>
                </c:pt>
                <c:pt idx="300" formatCode="0.00">
                  <c:v>1.4344374999999996</c:v>
                </c:pt>
                <c:pt idx="301" formatCode="0.00">
                  <c:v>1.4263749999999995</c:v>
                </c:pt>
                <c:pt idx="302" formatCode="0.00">
                  <c:v>1.425770833333333</c:v>
                </c:pt>
                <c:pt idx="303" formatCode="0.00">
                  <c:v>1.4213958333333334</c:v>
                </c:pt>
                <c:pt idx="304" formatCode="0.00">
                  <c:v>1.4175208333333336</c:v>
                </c:pt>
                <c:pt idx="305" formatCode="0.00">
                  <c:v>1.4062083333333328</c:v>
                </c:pt>
                <c:pt idx="306" formatCode="0.00">
                  <c:v>1.4024583333333336</c:v>
                </c:pt>
                <c:pt idx="307" formatCode="0.00">
                  <c:v>1.4037291666666671</c:v>
                </c:pt>
                <c:pt idx="308" formatCode="0.00">
                  <c:v>1.397104166666667</c:v>
                </c:pt>
                <c:pt idx="309" formatCode="0.00">
                  <c:v>1.3984375000000002</c:v>
                </c:pt>
                <c:pt idx="310" formatCode="0.00">
                  <c:v>1.3971458333333333</c:v>
                </c:pt>
                <c:pt idx="311" formatCode="0.00">
                  <c:v>1.3932916666666666</c:v>
                </c:pt>
                <c:pt idx="312" formatCode="0.00">
                  <c:v>1.4124791666666667</c:v>
                </c:pt>
                <c:pt idx="313" formatCode="0.00">
                  <c:v>1.5284166666666668</c:v>
                </c:pt>
                <c:pt idx="314" formatCode="0.00">
                  <c:v>1.4850416666666666</c:v>
                </c:pt>
                <c:pt idx="315" formatCode="0.00">
                  <c:v>1.4619791666666666</c:v>
                </c:pt>
                <c:pt idx="316" formatCode="0.00">
                  <c:v>1.4431874999999996</c:v>
                </c:pt>
                <c:pt idx="317" formatCode="0.00">
                  <c:v>1.4406874999999999</c:v>
                </c:pt>
                <c:pt idx="318" formatCode="0.00">
                  <c:v>1.447916666666667</c:v>
                </c:pt>
                <c:pt idx="319" formatCode="0.00">
                  <c:v>1.4423958333333335</c:v>
                </c:pt>
                <c:pt idx="320" formatCode="0.00">
                  <c:v>1.4300208333333335</c:v>
                </c:pt>
                <c:pt idx="321" formatCode="0.00">
                  <c:v>1.4186874999999999</c:v>
                </c:pt>
                <c:pt idx="322" formatCode="0.00">
                  <c:v>1.4089583333333342</c:v>
                </c:pt>
                <c:pt idx="323" formatCode="0.00">
                  <c:v>1.3999791666666672</c:v>
                </c:pt>
                <c:pt idx="324" formatCode="0.00">
                  <c:v>1.3943750000000001</c:v>
                </c:pt>
                <c:pt idx="325" formatCode="0.00">
                  <c:v>1.3778750000000002</c:v>
                </c:pt>
                <c:pt idx="326" formatCode="0.00">
                  <c:v>1.3619791666666667</c:v>
                </c:pt>
                <c:pt idx="327" formatCode="0.00">
                  <c:v>1.3414166666666671</c:v>
                </c:pt>
                <c:pt idx="328" formatCode="0.00">
                  <c:v>1.326416666666667</c:v>
                </c:pt>
                <c:pt idx="329" formatCode="0.00">
                  <c:v>1.3316249999999998</c:v>
                </c:pt>
                <c:pt idx="330" formatCode="0.00">
                  <c:v>1.3768958333333332</c:v>
                </c:pt>
                <c:pt idx="331" formatCode="0.00">
                  <c:v>1.3986666666666669</c:v>
                </c:pt>
                <c:pt idx="332" formatCode="0.00">
                  <c:v>1.3854374999999999</c:v>
                </c:pt>
                <c:pt idx="333" formatCode="0.00">
                  <c:v>1.3811875000000002</c:v>
                </c:pt>
                <c:pt idx="334" formatCode="0.00">
                  <c:v>1.3611458333333335</c:v>
                </c:pt>
                <c:pt idx="335" formatCode="0.00">
                  <c:v>1.3553750000000002</c:v>
                </c:pt>
                <c:pt idx="336" formatCode="0.00">
                  <c:v>1.3435416666666666</c:v>
                </c:pt>
                <c:pt idx="337" formatCode="0.00">
                  <c:v>1.3372500000000003</c:v>
                </c:pt>
                <c:pt idx="338" formatCode="0.00">
                  <c:v>1.322416666666667</c:v>
                </c:pt>
                <c:pt idx="339" formatCode="0.00">
                  <c:v>1.3207291666666665</c:v>
                </c:pt>
                <c:pt idx="340" formatCode="0.00">
                  <c:v>1.3065416666666663</c:v>
                </c:pt>
                <c:pt idx="341" formatCode="0.00">
                  <c:v>1.292125</c:v>
                </c:pt>
                <c:pt idx="342" formatCode="0.00">
                  <c:v>1.2869583333333332</c:v>
                </c:pt>
                <c:pt idx="343" formatCode="0.00">
                  <c:v>1.2694583333333334</c:v>
                </c:pt>
                <c:pt idx="344" formatCode="0.00">
                  <c:v>1.2546666666666664</c:v>
                </c:pt>
                <c:pt idx="345" formatCode="0.00">
                  <c:v>1.2323958333333336</c:v>
                </c:pt>
                <c:pt idx="346" formatCode="0.00">
                  <c:v>1.2100000000000006</c:v>
                </c:pt>
                <c:pt idx="347" formatCode="0.00">
                  <c:v>1.2407708333333334</c:v>
                </c:pt>
                <c:pt idx="348" formatCode="0.00">
                  <c:v>1.2374166666666666</c:v>
                </c:pt>
                <c:pt idx="349" formatCode="0.00">
                  <c:v>1.2231041666666669</c:v>
                </c:pt>
                <c:pt idx="350" formatCode="0.00">
                  <c:v>1.2210625000000004</c:v>
                </c:pt>
                <c:pt idx="351" formatCode="0.00">
                  <c:v>1.2683541666666669</c:v>
                </c:pt>
                <c:pt idx="352" formatCode="0.00">
                  <c:v>1.2706875000000002</c:v>
                </c:pt>
                <c:pt idx="353" formatCode="0.00">
                  <c:v>1.2697708333333331</c:v>
                </c:pt>
                <c:pt idx="354" formatCode="0.00">
                  <c:v>1.2588958333333335</c:v>
                </c:pt>
                <c:pt idx="355" formatCode="0.00">
                  <c:v>1.2542083333333331</c:v>
                </c:pt>
                <c:pt idx="356" formatCode="0.00">
                  <c:v>1.2413958333333335</c:v>
                </c:pt>
                <c:pt idx="357" formatCode="0.00">
                  <c:v>1.2302708333333332</c:v>
                </c:pt>
                <c:pt idx="358" formatCode="0.00">
                  <c:v>1.2204166666666671</c:v>
                </c:pt>
                <c:pt idx="359" formatCode="0.00">
                  <c:v>1.2149375000000002</c:v>
                </c:pt>
                <c:pt idx="360" formatCode="0.00">
                  <c:v>1.2165416666666669</c:v>
                </c:pt>
                <c:pt idx="361" formatCode="0.00">
                  <c:v>1.2214166666666666</c:v>
                </c:pt>
                <c:pt idx="362" formatCode="0.00">
                  <c:v>1.2216875</c:v>
                </c:pt>
                <c:pt idx="363" formatCode="0.00">
                  <c:v>1.2038125000000002</c:v>
                </c:pt>
                <c:pt idx="364" formatCode="0.00">
                  <c:v>1.2115833333333328</c:v>
                </c:pt>
                <c:pt idx="365" formatCode="0.00">
                  <c:v>1.3687083333333332</c:v>
                </c:pt>
                <c:pt idx="366" formatCode="0.00">
                  <c:v>1.4262708333333334</c:v>
                </c:pt>
                <c:pt idx="367" formatCode="0.00">
                  <c:v>1.4205208333333337</c:v>
                </c:pt>
                <c:pt idx="368" formatCode="0.00">
                  <c:v>1.4039791666666668</c:v>
                </c:pt>
                <c:pt idx="369" formatCode="0.00">
                  <c:v>1.3821874999999999</c:v>
                </c:pt>
                <c:pt idx="370" formatCode="0.00">
                  <c:v>1.3711666666666662</c:v>
                </c:pt>
                <c:pt idx="371" formatCode="0.00">
                  <c:v>1.3546458333333335</c:v>
                </c:pt>
                <c:pt idx="372" formatCode="0.00">
                  <c:v>1.3542291666666666</c:v>
                </c:pt>
                <c:pt idx="373" formatCode="0.00">
                  <c:v>1.432479166666667</c:v>
                </c:pt>
                <c:pt idx="374" formatCode="0.00">
                  <c:v>1.407375</c:v>
                </c:pt>
                <c:pt idx="375" formatCode="0.00">
                  <c:v>1.3868541666666667</c:v>
                </c:pt>
                <c:pt idx="376" formatCode="0.00">
                  <c:v>1.3660625</c:v>
                </c:pt>
                <c:pt idx="377" formatCode="0.00">
                  <c:v>1.348604166666667</c:v>
                </c:pt>
                <c:pt idx="378" formatCode="0.00">
                  <c:v>1.3316250000000003</c:v>
                </c:pt>
                <c:pt idx="379" formatCode="0.00">
                  <c:v>1.3468750000000005</c:v>
                </c:pt>
                <c:pt idx="380" formatCode="0.00">
                  <c:v>1.4932916666666669</c:v>
                </c:pt>
                <c:pt idx="381" formatCode="0.00">
                  <c:v>1.5011041666666669</c:v>
                </c:pt>
                <c:pt idx="382" formatCode="0.00">
                  <c:v>1.5689583333333328</c:v>
                </c:pt>
                <c:pt idx="383" formatCode="0.00">
                  <c:v>1.5808749999999998</c:v>
                </c:pt>
                <c:pt idx="384" formatCode="0.00">
                  <c:v>1.5539583333333333</c:v>
                </c:pt>
                <c:pt idx="385" formatCode="0.00">
                  <c:v>1.5308541666666668</c:v>
                </c:pt>
                <c:pt idx="386" formatCode="0.00">
                  <c:v>1.507125</c:v>
                </c:pt>
                <c:pt idx="387" formatCode="0.00">
                  <c:v>1.5379999999999996</c:v>
                </c:pt>
                <c:pt idx="388" formatCode="0.00">
                  <c:v>1.5573958333333335</c:v>
                </c:pt>
                <c:pt idx="389" formatCode="0.00">
                  <c:v>1.5686666666666667</c:v>
                </c:pt>
                <c:pt idx="390" formatCode="0.00">
                  <c:v>1.5678333333333334</c:v>
                </c:pt>
                <c:pt idx="391" formatCode="0.00">
                  <c:v>1.5658124999999998</c:v>
                </c:pt>
                <c:pt idx="392" formatCode="0.00">
                  <c:v>1.5634166666666669</c:v>
                </c:pt>
                <c:pt idx="393" formatCode="0.00">
                  <c:v>1.5629999999999999</c:v>
                </c:pt>
                <c:pt idx="394" formatCode="0.00">
                  <c:v>1.5674166666666671</c:v>
                </c:pt>
                <c:pt idx="395" formatCode="0.00">
                  <c:v>1.5890208333333333</c:v>
                </c:pt>
                <c:pt idx="396" formatCode="0.00">
                  <c:v>1.5924999999999996</c:v>
                </c:pt>
                <c:pt idx="397" formatCode="0.00">
                  <c:v>1.5843958333333337</c:v>
                </c:pt>
                <c:pt idx="398" formatCode="0.00">
                  <c:v>1.5854791666666663</c:v>
                </c:pt>
                <c:pt idx="399" formatCode="0.00">
                  <c:v>1.5638958333333333</c:v>
                </c:pt>
                <c:pt idx="400" formatCode="0.00">
                  <c:v>1.5594791666666665</c:v>
                </c:pt>
                <c:pt idx="401" formatCode="0.00">
                  <c:v>1.5631666666666659</c:v>
                </c:pt>
                <c:pt idx="402" formatCode="0.00">
                  <c:v>1.5734166666666667</c:v>
                </c:pt>
                <c:pt idx="403" formatCode="0.00">
                  <c:v>1.6431458333333335</c:v>
                </c:pt>
                <c:pt idx="404" formatCode="0.00">
                  <c:v>1.6608124999999996</c:v>
                </c:pt>
                <c:pt idx="405" formatCode="0.00">
                  <c:v>1.6476458333333335</c:v>
                </c:pt>
                <c:pt idx="406" formatCode="0.00">
                  <c:v>1.6521458333333336</c:v>
                </c:pt>
                <c:pt idx="407" formatCode="0.00">
                  <c:v>1.6767291666666664</c:v>
                </c:pt>
                <c:pt idx="408" formatCode="0.00">
                  <c:v>1.6658958333333329</c:v>
                </c:pt>
                <c:pt idx="409" formatCode="0.00">
                  <c:v>1.6677499999999996</c:v>
                </c:pt>
                <c:pt idx="410" formatCode="0.00">
                  <c:v>1.6589166666666673</c:v>
                </c:pt>
                <c:pt idx="411" formatCode="0.00">
                  <c:v>1.6354375000000001</c:v>
                </c:pt>
                <c:pt idx="412" formatCode="0.00">
                  <c:v>1.6351874999999998</c:v>
                </c:pt>
                <c:pt idx="413" formatCode="0.00">
                  <c:v>1.6375208333333333</c:v>
                </c:pt>
                <c:pt idx="414" formatCode="0.00">
                  <c:v>1.6414791666666668</c:v>
                </c:pt>
                <c:pt idx="415" formatCode="0.00">
                  <c:v>1.7013125000000002</c:v>
                </c:pt>
                <c:pt idx="416" formatCode="0.00">
                  <c:v>1.7315624999999999</c:v>
                </c:pt>
                <c:pt idx="417" formatCode="0.00">
                  <c:v>1.7373541666666663</c:v>
                </c:pt>
                <c:pt idx="418" formatCode="0.00">
                  <c:v>1.7449374999999998</c:v>
                </c:pt>
                <c:pt idx="419" formatCode="0.00">
                  <c:v>1.7440416666666663</c:v>
                </c:pt>
                <c:pt idx="420" formatCode="0.00">
                  <c:v>1.7477083333333328</c:v>
                </c:pt>
                <c:pt idx="421" formatCode="0.00">
                  <c:v>1.7435208333333332</c:v>
                </c:pt>
                <c:pt idx="422" formatCode="0.00">
                  <c:v>1.7452499999999997</c:v>
                </c:pt>
                <c:pt idx="423" formatCode="0.00">
                  <c:v>1.7429791666666663</c:v>
                </c:pt>
                <c:pt idx="424" formatCode="0.00">
                  <c:v>1.7410000000000003</c:v>
                </c:pt>
                <c:pt idx="425" formatCode="0.00">
                  <c:v>1.7573749999999999</c:v>
                </c:pt>
                <c:pt idx="426" formatCode="0.00">
                  <c:v>1.756395833333334</c:v>
                </c:pt>
                <c:pt idx="427" formatCode="0.00">
                  <c:v>1.7564791666666668</c:v>
                </c:pt>
                <c:pt idx="428" formatCode="0.00">
                  <c:v>1.7542499999999999</c:v>
                </c:pt>
                <c:pt idx="429" formatCode="0.00">
                  <c:v>1.7459166666666668</c:v>
                </c:pt>
                <c:pt idx="430" formatCode="0.00">
                  <c:v>1.7386874999999999</c:v>
                </c:pt>
                <c:pt idx="431" formatCode="0.00">
                  <c:v>1.7765833333333327</c:v>
                </c:pt>
                <c:pt idx="432" formatCode="0.00">
                  <c:v>1.9212083333333334</c:v>
                </c:pt>
                <c:pt idx="433" formatCode="0.00">
                  <c:v>1.9333749999999998</c:v>
                </c:pt>
                <c:pt idx="434" formatCode="0.00">
                  <c:v>1.933416666666667</c:v>
                </c:pt>
                <c:pt idx="435" formatCode="0.00">
                  <c:v>1.9344583333333336</c:v>
                </c:pt>
                <c:pt idx="436" formatCode="0.00">
                  <c:v>1.9563125000000008</c:v>
                </c:pt>
                <c:pt idx="437" formatCode="0.00">
                  <c:v>1.9572083333333328</c:v>
                </c:pt>
                <c:pt idx="438" formatCode="0.00">
                  <c:v>1.9576666666666667</c:v>
                </c:pt>
                <c:pt idx="439" formatCode="0.00">
                  <c:v>1.947229166666667</c:v>
                </c:pt>
                <c:pt idx="440" formatCode="0.00">
                  <c:v>1.9398541666666667</c:v>
                </c:pt>
                <c:pt idx="441" formatCode="0.00">
                  <c:v>1.9397291666666667</c:v>
                </c:pt>
                <c:pt idx="442" formatCode="0.00">
                  <c:v>1.9452499999999999</c:v>
                </c:pt>
                <c:pt idx="443" formatCode="0.00">
                  <c:v>1.9727291666666666</c:v>
                </c:pt>
                <c:pt idx="444" formatCode="0.00">
                  <c:v>1.9940833333333334</c:v>
                </c:pt>
                <c:pt idx="445" formatCode="0.00">
                  <c:v>2.0142291666666665</c:v>
                </c:pt>
                <c:pt idx="446" formatCode="0.00">
                  <c:v>2.0071666666666661</c:v>
                </c:pt>
                <c:pt idx="447" formatCode="0.00">
                  <c:v>2.0014583333333329</c:v>
                </c:pt>
                <c:pt idx="448" formatCode="0.00">
                  <c:v>2.0173333333333336</c:v>
                </c:pt>
                <c:pt idx="449" formatCode="0.00">
                  <c:v>2.0287708333333341</c:v>
                </c:pt>
                <c:pt idx="450" formatCode="0.00">
                  <c:v>2.0196458333333331</c:v>
                </c:pt>
                <c:pt idx="451" formatCode="0.00">
                  <c:v>1.9850833333333329</c:v>
                </c:pt>
                <c:pt idx="452" formatCode="0.00">
                  <c:v>1.9752708333333331</c:v>
                </c:pt>
                <c:pt idx="453" formatCode="0.00">
                  <c:v>1.9785624999999991</c:v>
                </c:pt>
                <c:pt idx="454" formatCode="0.00">
                  <c:v>2.0615208333333332</c:v>
                </c:pt>
                <c:pt idx="455" formatCode="0.00">
                  <c:v>2.1338958333333333</c:v>
                </c:pt>
                <c:pt idx="456" formatCode="0.00">
                  <c:v>2.2347708333333327</c:v>
                </c:pt>
                <c:pt idx="457" formatCode="0.00">
                  <c:v>2.2389374999999996</c:v>
                </c:pt>
                <c:pt idx="458" formatCode="0.00">
                  <c:v>2.234812499999999</c:v>
                </c:pt>
                <c:pt idx="459" formatCode="0.00">
                  <c:v>2.2180624999999998</c:v>
                </c:pt>
                <c:pt idx="460" formatCode="0.00">
                  <c:v>2.2676250000000002</c:v>
                </c:pt>
                <c:pt idx="461" formatCode="0.00">
                  <c:v>2.2944583333333339</c:v>
                </c:pt>
                <c:pt idx="462" formatCode="0.00">
                  <c:v>2.3176875000000003</c:v>
                </c:pt>
                <c:pt idx="463" formatCode="0.00">
                  <c:v>2.3313124999999992</c:v>
                </c:pt>
                <c:pt idx="464" formatCode="0.00">
                  <c:v>2.3336458333333323</c:v>
                </c:pt>
                <c:pt idx="465" formatCode="0.00">
                  <c:v>2.3219375000000002</c:v>
                </c:pt>
                <c:pt idx="466" formatCode="0.00">
                  <c:v>2.3186041666666664</c:v>
                </c:pt>
                <c:pt idx="467" formatCode="0.00">
                  <c:v>2.3145416666666674</c:v>
                </c:pt>
                <c:pt idx="468" formatCode="0.00">
                  <c:v>2.3167708333333339</c:v>
                </c:pt>
                <c:pt idx="469" formatCode="0.00">
                  <c:v>2.3180624999999995</c:v>
                </c:pt>
                <c:pt idx="470" formatCode="0.00">
                  <c:v>2.351541666666666</c:v>
                </c:pt>
                <c:pt idx="471" formatCode="0.00">
                  <c:v>2.3602916666666665</c:v>
                </c:pt>
                <c:pt idx="472" formatCode="0.00">
                  <c:v>2.3696249999999996</c:v>
                </c:pt>
                <c:pt idx="473" formatCode="0.00">
                  <c:v>2.3657499999999994</c:v>
                </c:pt>
                <c:pt idx="474" formatCode="0.00">
                  <c:v>2.3310416666666662</c:v>
                </c:pt>
                <c:pt idx="475" formatCode="0.00">
                  <c:v>2.3608541666666665</c:v>
                </c:pt>
                <c:pt idx="476" formatCode="0.00">
                  <c:v>2.3996666666666666</c:v>
                </c:pt>
                <c:pt idx="477" formatCode="0.00">
                  <c:v>2.4108541666666672</c:v>
                </c:pt>
                <c:pt idx="478" formatCode="0.00">
                  <c:v>2.438854166666665</c:v>
                </c:pt>
                <c:pt idx="479" formatCode="0.00">
                  <c:v>2.4470625000000004</c:v>
                </c:pt>
                <c:pt idx="480" formatCode="0.00">
                  <c:v>2.3952916666666675</c:v>
                </c:pt>
                <c:pt idx="481" formatCode="0.00">
                  <c:v>2.3384791666666671</c:v>
                </c:pt>
                <c:pt idx="482" formatCode="0.00">
                  <c:v>2.4295</c:v>
                </c:pt>
                <c:pt idx="483" formatCode="0.00">
                  <c:v>2.440958333333334</c:v>
                </c:pt>
                <c:pt idx="484" formatCode="0.00">
                  <c:v>2.4814583333333329</c:v>
                </c:pt>
                <c:pt idx="485" formatCode="0.00">
                  <c:v>2.5239791666666664</c:v>
                </c:pt>
                <c:pt idx="486" formatCode="0.00">
                  <c:v>2.4984999999999999</c:v>
                </c:pt>
                <c:pt idx="487" formatCode="0.00">
                  <c:v>2.4657708333333317</c:v>
                </c:pt>
                <c:pt idx="488" formatCode="0.00">
                  <c:v>2.4342500000000005</c:v>
                </c:pt>
                <c:pt idx="489" formatCode="0.00">
                  <c:v>2.4068750000000008</c:v>
                </c:pt>
                <c:pt idx="490" formatCode="0.00">
                  <c:v>2.4085208333333337</c:v>
                </c:pt>
                <c:pt idx="491" formatCode="0.00">
                  <c:v>2.4359166666666665</c:v>
                </c:pt>
                <c:pt idx="492" formatCode="0.00">
                  <c:v>2.5209375000000014</c:v>
                </c:pt>
                <c:pt idx="493" formatCode="0.00">
                  <c:v>5.1093541666666678</c:v>
                </c:pt>
                <c:pt idx="494" formatCode="0.00">
                  <c:v>13.505812500000006</c:v>
                </c:pt>
                <c:pt idx="495" formatCode="0.00">
                  <c:v>10.357625000000001</c:v>
                </c:pt>
                <c:pt idx="496" formatCode="0.00">
                  <c:v>9.3531249999999986</c:v>
                </c:pt>
                <c:pt idx="497" formatCode="0.00">
                  <c:v>8.6789791666666645</c:v>
                </c:pt>
                <c:pt idx="498" formatCode="0.00">
                  <c:v>8.0462708333333346</c:v>
                </c:pt>
                <c:pt idx="499" formatCode="0.00">
                  <c:v>7.4426041666666665</c:v>
                </c:pt>
                <c:pt idx="500" formatCode="0.00">
                  <c:v>6.6908958333333368</c:v>
                </c:pt>
                <c:pt idx="501" formatCode="0.00">
                  <c:v>5.3685833333333335</c:v>
                </c:pt>
                <c:pt idx="502" formatCode="0.00">
                  <c:v>4.6013124999999997</c:v>
                </c:pt>
                <c:pt idx="503" formatCode="0.00">
                  <c:v>4.2176666666666671</c:v>
                </c:pt>
                <c:pt idx="504" formatCode="0.00">
                  <c:v>3.9509583333333338</c:v>
                </c:pt>
                <c:pt idx="505" formatCode="0.00">
                  <c:v>3.7129375000000002</c:v>
                </c:pt>
                <c:pt idx="506" formatCode="0.00">
                  <c:v>3.5020416666666665</c:v>
                </c:pt>
                <c:pt idx="507" formatCode="0.00">
                  <c:v>3.3636875000000006</c:v>
                </c:pt>
                <c:pt idx="508" formatCode="0.00">
                  <c:v>3.2509999999999999</c:v>
                </c:pt>
                <c:pt idx="509" formatCode="0.00">
                  <c:v>3.1331250000000002</c:v>
                </c:pt>
                <c:pt idx="510" formatCode="0.00">
                  <c:v>3.0845624999999992</c:v>
                </c:pt>
                <c:pt idx="511" formatCode="0.00">
                  <c:v>6.7524583333333323</c:v>
                </c:pt>
                <c:pt idx="512" formatCode="0.00">
                  <c:v>6.2323750000000011</c:v>
                </c:pt>
                <c:pt idx="513" formatCode="0.00">
                  <c:v>5.1273541666666658</c:v>
                </c:pt>
                <c:pt idx="514" formatCode="0.00">
                  <c:v>4.4997499999999988</c:v>
                </c:pt>
                <c:pt idx="515" formatCode="0.00">
                  <c:v>4.1500833333333329</c:v>
                </c:pt>
                <c:pt idx="516" formatCode="0.00">
                  <c:v>3.9343749999999993</c:v>
                </c:pt>
                <c:pt idx="517" formatCode="0.00">
                  <c:v>3.7573124999999998</c:v>
                </c:pt>
                <c:pt idx="518" formatCode="0.00">
                  <c:v>3.5740833333333328</c:v>
                </c:pt>
                <c:pt idx="519" formatCode="0.00">
                  <c:v>3.4396249999999995</c:v>
                </c:pt>
                <c:pt idx="520" formatCode="0.00">
                  <c:v>3.6124166666666659</c:v>
                </c:pt>
                <c:pt idx="521" formatCode="0.00">
                  <c:v>3.6160833333333335</c:v>
                </c:pt>
                <c:pt idx="522" formatCode="0.00">
                  <c:v>4.0726041666666655</c:v>
                </c:pt>
                <c:pt idx="523" formatCode="0.00">
                  <c:v>4.7464791666666661</c:v>
                </c:pt>
                <c:pt idx="524" formatCode="0.00">
                  <c:v>4.4033541666666673</c:v>
                </c:pt>
                <c:pt idx="525" formatCode="0.00">
                  <c:v>4.3312916666666679</c:v>
                </c:pt>
                <c:pt idx="526" formatCode="0.00">
                  <c:v>4.1786666666666656</c:v>
                </c:pt>
                <c:pt idx="527" formatCode="0.00">
                  <c:v>3.9786041666666669</c:v>
                </c:pt>
                <c:pt idx="528" formatCode="0.00">
                  <c:v>3.7994791666666656</c:v>
                </c:pt>
                <c:pt idx="529" formatCode="0.00">
                  <c:v>3.6563958333333346</c:v>
                </c:pt>
                <c:pt idx="530" formatCode="0.00">
                  <c:v>3.5420416666666665</c:v>
                </c:pt>
                <c:pt idx="531" formatCode="0.00">
                  <c:v>3.5145625000000016</c:v>
                </c:pt>
                <c:pt idx="532" formatCode="0.00">
                  <c:v>3.4532708333333346</c:v>
                </c:pt>
                <c:pt idx="533" formatCode="0.00">
                  <c:v>4.0977291666666664</c:v>
                </c:pt>
                <c:pt idx="534" formatCode="0.00">
                  <c:v>6.0163124999999988</c:v>
                </c:pt>
                <c:pt idx="535" formatCode="0.00">
                  <c:v>5.5484791666666657</c:v>
                </c:pt>
                <c:pt idx="536" formatCode="0.00">
                  <c:v>5.0086249999999994</c:v>
                </c:pt>
                <c:pt idx="537" formatCode="0.00">
                  <c:v>4.8623125000000007</c:v>
                </c:pt>
                <c:pt idx="538" formatCode="0.00">
                  <c:v>7.8507083333333325</c:v>
                </c:pt>
                <c:pt idx="539" formatCode="0.00">
                  <c:v>7.0795208333333326</c:v>
                </c:pt>
                <c:pt idx="540" formatCode="0.00">
                  <c:v>6.246604166666665</c:v>
                </c:pt>
                <c:pt idx="541" formatCode="0.00">
                  <c:v>5.5330833333333338</c:v>
                </c:pt>
                <c:pt idx="542" formatCode="0.00">
                  <c:v>5.0032291666666664</c:v>
                </c:pt>
                <c:pt idx="543" formatCode="0.00">
                  <c:v>4.6053541666666655</c:v>
                </c:pt>
                <c:pt idx="544" formatCode="0.00">
                  <c:v>4.3437499999999991</c:v>
                </c:pt>
                <c:pt idx="545" formatCode="0.00">
                  <c:v>4.1315416666666662</c:v>
                </c:pt>
                <c:pt idx="546" formatCode="0.00">
                  <c:v>3.8598125000000003</c:v>
                </c:pt>
                <c:pt idx="547" formatCode="0.00">
                  <c:v>3.6397083333333344</c:v>
                </c:pt>
                <c:pt idx="548" formatCode="0.00">
                  <c:v>3.4833749999999992</c:v>
                </c:pt>
                <c:pt idx="549" formatCode="0.00">
                  <c:v>3.3689999999999993</c:v>
                </c:pt>
                <c:pt idx="550" formatCode="0.00">
                  <c:v>4.6154374999999996</c:v>
                </c:pt>
                <c:pt idx="551" formatCode="0.00">
                  <c:v>6.4323958333333318</c:v>
                </c:pt>
                <c:pt idx="552" formatCode="0.00">
                  <c:v>5.5535416666666668</c:v>
                </c:pt>
                <c:pt idx="553" formatCode="0.00">
                  <c:v>4.858458333333334</c:v>
                </c:pt>
                <c:pt idx="554" formatCode="0.00">
                  <c:v>4.4351458333333333</c:v>
                </c:pt>
                <c:pt idx="555" formatCode="0.00">
                  <c:v>4.1582499999999989</c:v>
                </c:pt>
                <c:pt idx="556" formatCode="0.00">
                  <c:v>3.9370833333333337</c:v>
                </c:pt>
                <c:pt idx="557" formatCode="0.00">
                  <c:v>3.7879999999999998</c:v>
                </c:pt>
                <c:pt idx="558" formatCode="0.00">
                  <c:v>3.6636041666666674</c:v>
                </c:pt>
                <c:pt idx="559" formatCode="0.00">
                  <c:v>3.5216458333333338</c:v>
                </c:pt>
                <c:pt idx="560" formatCode="0.00">
                  <c:v>3.3821249999999998</c:v>
                </c:pt>
                <c:pt idx="561" formatCode="0.00">
                  <c:v>3.2858541666666681</c:v>
                </c:pt>
                <c:pt idx="562" formatCode="0.00">
                  <c:v>3.5043124999999993</c:v>
                </c:pt>
                <c:pt idx="563" formatCode="0.00">
                  <c:v>3.7086874999999986</c:v>
                </c:pt>
                <c:pt idx="564" formatCode="0.00">
                  <c:v>3.9252500000000006</c:v>
                </c:pt>
                <c:pt idx="565" formatCode="0.00">
                  <c:v>3.9566249999999989</c:v>
                </c:pt>
                <c:pt idx="566" formatCode="0.00">
                  <c:v>3.8339374999999993</c:v>
                </c:pt>
                <c:pt idx="567" formatCode="0.00">
                  <c:v>3.7135000000000002</c:v>
                </c:pt>
                <c:pt idx="568" formatCode="0.00">
                  <c:v>3.601083333333333</c:v>
                </c:pt>
                <c:pt idx="569" formatCode="0.00">
                  <c:v>3.5696250000000003</c:v>
                </c:pt>
                <c:pt idx="570" formatCode="0.00">
                  <c:v>3.6820625000000007</c:v>
                </c:pt>
                <c:pt idx="571" formatCode="0.00">
                  <c:v>3.8145624999999996</c:v>
                </c:pt>
                <c:pt idx="572" formatCode="0.00">
                  <c:v>3.8469166666666665</c:v>
                </c:pt>
                <c:pt idx="573" formatCode="0.00">
                  <c:v>3.7806250000000006</c:v>
                </c:pt>
                <c:pt idx="574" formatCode="0.00">
                  <c:v>3.8940000000000015</c:v>
                </c:pt>
                <c:pt idx="575" formatCode="0.00">
                  <c:v>3.845916666666668</c:v>
                </c:pt>
                <c:pt idx="576" formatCode="0.00">
                  <c:v>3.7703958333333336</c:v>
                </c:pt>
                <c:pt idx="577" formatCode="0.00">
                  <c:v>3.64575</c:v>
                </c:pt>
                <c:pt idx="578" formatCode="0.00">
                  <c:v>3.5418333333333352</c:v>
                </c:pt>
                <c:pt idx="579" formatCode="0.00">
                  <c:v>3.4515624999999996</c:v>
                </c:pt>
                <c:pt idx="580" formatCode="0.00">
                  <c:v>3.3628541666666654</c:v>
                </c:pt>
                <c:pt idx="581" formatCode="0.00">
                  <c:v>4.7276458333333329</c:v>
                </c:pt>
                <c:pt idx="582" formatCode="0.00">
                  <c:v>10.759499999999996</c:v>
                </c:pt>
                <c:pt idx="583" formatCode="0.00">
                  <c:v>9.1483333333333317</c:v>
                </c:pt>
                <c:pt idx="584" formatCode="0.00">
                  <c:v>8.202375</c:v>
                </c:pt>
                <c:pt idx="585" formatCode="0.00">
                  <c:v>7.286458333333333</c:v>
                </c:pt>
                <c:pt idx="586" formatCode="0.00">
                  <c:v>5.8934375000000001</c:v>
                </c:pt>
                <c:pt idx="587" formatCode="0.00">
                  <c:v>5.0081041666666666</c:v>
                </c:pt>
                <c:pt idx="588" formatCode="0.00">
                  <c:v>4.4784791666666655</c:v>
                </c:pt>
                <c:pt idx="589" formatCode="0.00">
                  <c:v>4.4127083333333337</c:v>
                </c:pt>
                <c:pt idx="590" formatCode="0.00">
                  <c:v>4.7817291666666675</c:v>
                </c:pt>
                <c:pt idx="591" formatCode="0.00">
                  <c:v>4.4551458333333329</c:v>
                </c:pt>
                <c:pt idx="592" formatCode="0.00">
                  <c:v>4.2106041666666671</c:v>
                </c:pt>
                <c:pt idx="593" formatCode="0.00">
                  <c:v>4.0098125000000007</c:v>
                </c:pt>
                <c:pt idx="594" formatCode="0.00">
                  <c:v>3.8553124999999988</c:v>
                </c:pt>
                <c:pt idx="595" formatCode="0.00">
                  <c:v>3.8181875000000001</c:v>
                </c:pt>
                <c:pt idx="596" formatCode="0.00">
                  <c:v>3.7197499999999994</c:v>
                </c:pt>
                <c:pt idx="597" formatCode="0.00">
                  <c:v>3.6222916666666669</c:v>
                </c:pt>
                <c:pt idx="598" formatCode="0.00">
                  <c:v>3.9077083333333333</c:v>
                </c:pt>
                <c:pt idx="599" formatCode="0.00">
                  <c:v>4.3458333333333359</c:v>
                </c:pt>
                <c:pt idx="600" formatCode="0.00">
                  <c:v>4.2537708333333342</c:v>
                </c:pt>
                <c:pt idx="601" formatCode="0.00">
                  <c:v>4.0696041666666654</c:v>
                </c:pt>
                <c:pt idx="602" formatCode="0.00">
                  <c:v>3.8924166666666657</c:v>
                </c:pt>
                <c:pt idx="603" formatCode="0.00">
                  <c:v>4.0727500000000001</c:v>
                </c:pt>
                <c:pt idx="604" formatCode="0.00">
                  <c:v>5.5202708333333321</c:v>
                </c:pt>
                <c:pt idx="605" formatCode="0.00">
                  <c:v>5.5535416666666668</c:v>
                </c:pt>
                <c:pt idx="606" formatCode="0.00">
                  <c:v>5.2059999999999995</c:v>
                </c:pt>
                <c:pt idx="607" formatCode="0.00">
                  <c:v>4.8362708333333337</c:v>
                </c:pt>
                <c:pt idx="608" formatCode="0.00">
                  <c:v>4.5025416666666667</c:v>
                </c:pt>
                <c:pt idx="609" formatCode="0.00">
                  <c:v>4.227104166666666</c:v>
                </c:pt>
                <c:pt idx="610" formatCode="0.00">
                  <c:v>3.9998750000000007</c:v>
                </c:pt>
                <c:pt idx="611" formatCode="0.00">
                  <c:v>3.8382916666666667</c:v>
                </c:pt>
                <c:pt idx="612" formatCode="0.00">
                  <c:v>3.7181666666666655</c:v>
                </c:pt>
                <c:pt idx="613" formatCode="0.00">
                  <c:v>3.5872500000000005</c:v>
                </c:pt>
                <c:pt idx="614" formatCode="0.00">
                  <c:v>3.456958333333334</c:v>
                </c:pt>
                <c:pt idx="615" formatCode="0.00">
                  <c:v>3.3121458333333327</c:v>
                </c:pt>
                <c:pt idx="616" formatCode="0.00">
                  <c:v>3.1514791666666668</c:v>
                </c:pt>
                <c:pt idx="617" formatCode="0.00">
                  <c:v>3.1871458333333327</c:v>
                </c:pt>
                <c:pt idx="618" formatCode="0.00">
                  <c:v>3.7576458333333336</c:v>
                </c:pt>
                <c:pt idx="619" formatCode="0.00">
                  <c:v>3.7203541666666662</c:v>
                </c:pt>
                <c:pt idx="620" formatCode="0.00">
                  <c:v>3.5816666666666657</c:v>
                </c:pt>
                <c:pt idx="621" formatCode="0.00">
                  <c:v>3.41675</c:v>
                </c:pt>
                <c:pt idx="622" formatCode="0.00">
                  <c:v>3.8188958333333329</c:v>
                </c:pt>
                <c:pt idx="623" formatCode="0.00">
                  <c:v>6.3286458333333337</c:v>
                </c:pt>
                <c:pt idx="624" formatCode="0.00">
                  <c:v>5.6163124999999994</c:v>
                </c:pt>
                <c:pt idx="625" formatCode="0.00">
                  <c:v>4.7993541666666673</c:v>
                </c:pt>
                <c:pt idx="626" formatCode="0.00">
                  <c:v>4.3635833333333318</c:v>
                </c:pt>
                <c:pt idx="627" formatCode="0.00">
                  <c:v>4.1553958333333325</c:v>
                </c:pt>
                <c:pt idx="628" formatCode="0.00">
                  <c:v>4.0852916666666665</c:v>
                </c:pt>
                <c:pt idx="629" formatCode="0.00">
                  <c:v>3.7870625000000007</c:v>
                </c:pt>
                <c:pt idx="630" formatCode="0.00">
                  <c:v>3.5418333333333347</c:v>
                </c:pt>
                <c:pt idx="631" formatCode="0.00">
                  <c:v>3.3631041666666666</c:v>
                </c:pt>
                <c:pt idx="632" formatCode="0.00">
                  <c:v>3.3673124999999993</c:v>
                </c:pt>
                <c:pt idx="633" formatCode="0.00">
                  <c:v>4.7409166666666662</c:v>
                </c:pt>
                <c:pt idx="634" formatCode="0.00">
                  <c:v>6.1948333333333325</c:v>
                </c:pt>
                <c:pt idx="635" formatCode="0.00">
                  <c:v>5.471729166666667</c:v>
                </c:pt>
                <c:pt idx="636" formatCode="0.00">
                  <c:v>4.7324791666666659</c:v>
                </c:pt>
                <c:pt idx="637" formatCode="0.00">
                  <c:v>4.3791458333333333</c:v>
                </c:pt>
                <c:pt idx="638" formatCode="0.00">
                  <c:v>4.0801666666666669</c:v>
                </c:pt>
                <c:pt idx="639" formatCode="0.00">
                  <c:v>3.8287916666666661</c:v>
                </c:pt>
                <c:pt idx="640" formatCode="0.00">
                  <c:v>3.6445000000000003</c:v>
                </c:pt>
                <c:pt idx="641" formatCode="0.00">
                  <c:v>3.4993958333333333</c:v>
                </c:pt>
                <c:pt idx="642" formatCode="0.00">
                  <c:v>3.3748125000000004</c:v>
                </c:pt>
                <c:pt idx="643" formatCode="0.00">
                  <c:v>3.2058958333333343</c:v>
                </c:pt>
                <c:pt idx="644" formatCode="0.00">
                  <c:v>3.0236458333333331</c:v>
                </c:pt>
                <c:pt idx="645" formatCode="0.00">
                  <c:v>2.8991458333333342</c:v>
                </c:pt>
                <c:pt idx="646" formatCode="0.00">
                  <c:v>2.7944583333333335</c:v>
                </c:pt>
                <c:pt idx="647" formatCode="0.00">
                  <c:v>2.7045208333333335</c:v>
                </c:pt>
                <c:pt idx="648" formatCode="0.00">
                  <c:v>2.6401666666666661</c:v>
                </c:pt>
                <c:pt idx="649" formatCode="0.00">
                  <c:v>2.615425531914894</c:v>
                </c:pt>
                <c:pt idx="650" formatCode="0.00">
                  <c:v>2.6057083333333324</c:v>
                </c:pt>
                <c:pt idx="651" formatCode="0.00">
                  <c:v>2.5646666666666675</c:v>
                </c:pt>
                <c:pt idx="652" formatCode="0.00">
                  <c:v>2.4995833333333324</c:v>
                </c:pt>
                <c:pt idx="653" formatCode="0.00">
                  <c:v>2.4362083333333344</c:v>
                </c:pt>
                <c:pt idx="654" formatCode="0.00">
                  <c:v>2.4053541666666671</c:v>
                </c:pt>
                <c:pt idx="655" formatCode="0.00">
                  <c:v>2.3336458333333332</c:v>
                </c:pt>
                <c:pt idx="656" formatCode="0.00">
                  <c:v>2.2980294117647051</c:v>
                </c:pt>
                <c:pt idx="657" formatCode="0.00">
                  <c:v>2.2586874999999997</c:v>
                </c:pt>
                <c:pt idx="658" formatCode="0.00">
                  <c:v>2.2151874999999994</c:v>
                </c:pt>
                <c:pt idx="659" formatCode="0.00">
                  <c:v>2.1795416666666672</c:v>
                </c:pt>
                <c:pt idx="660" formatCode="0.00">
                  <c:v>2.1458750000000002</c:v>
                </c:pt>
                <c:pt idx="661" formatCode="0.00">
                  <c:v>2.1066666666666651</c:v>
                </c:pt>
                <c:pt idx="662" formatCode="0.00">
                  <c:v>2.0623958333333339</c:v>
                </c:pt>
                <c:pt idx="663" formatCode="0.00">
                  <c:v>2.0303958333333334</c:v>
                </c:pt>
                <c:pt idx="664" formatCode="0.00">
                  <c:v>2.0088333333333335</c:v>
                </c:pt>
                <c:pt idx="665" formatCode="0.00">
                  <c:v>1.9834791666666662</c:v>
                </c:pt>
                <c:pt idx="666" formatCode="0.00">
                  <c:v>1.9657916666666659</c:v>
                </c:pt>
                <c:pt idx="667" formatCode="0.00">
                  <c:v>1.9511249999999996</c:v>
                </c:pt>
                <c:pt idx="668" formatCode="0.00">
                  <c:v>1.931062500000001</c:v>
                </c:pt>
                <c:pt idx="669" formatCode="0.00">
                  <c:v>1.9132083333333336</c:v>
                </c:pt>
                <c:pt idx="670" formatCode="0.00">
                  <c:v>1.8926041666666669</c:v>
                </c:pt>
                <c:pt idx="671" formatCode="0.00">
                  <c:v>1.8732083333333334</c:v>
                </c:pt>
                <c:pt idx="672" formatCode="0.00">
                  <c:v>1.8723749999999999</c:v>
                </c:pt>
                <c:pt idx="673" formatCode="0.00">
                  <c:v>1.9082916666666672</c:v>
                </c:pt>
                <c:pt idx="674" formatCode="0.00">
                  <c:v>1.9398958333333329</c:v>
                </c:pt>
                <c:pt idx="675" formatCode="0.00">
                  <c:v>1.9213958333333336</c:v>
                </c:pt>
                <c:pt idx="676" formatCode="0.00">
                  <c:v>1.8953750000000003</c:v>
                </c:pt>
                <c:pt idx="677" formatCode="0.00">
                  <c:v>1.870145833333333</c:v>
                </c:pt>
                <c:pt idx="678" formatCode="0.00">
                  <c:v>1.8906250000000009</c:v>
                </c:pt>
                <c:pt idx="679" formatCode="0.00">
                  <c:v>1.8940208333333333</c:v>
                </c:pt>
                <c:pt idx="680" formatCode="0.00">
                  <c:v>1.8820625000000002</c:v>
                </c:pt>
                <c:pt idx="681" formatCode="0.00">
                  <c:v>1.8938958333333336</c:v>
                </c:pt>
                <c:pt idx="682" formatCode="0.00">
                  <c:v>1.9276041666666661</c:v>
                </c:pt>
                <c:pt idx="683" formatCode="0.00">
                  <c:v>1.9332916666666657</c:v>
                </c:pt>
                <c:pt idx="684" formatCode="0.00">
                  <c:v>1.9158541666666666</c:v>
                </c:pt>
                <c:pt idx="685" formatCode="0.00">
                  <c:v>1.9144791666666674</c:v>
                </c:pt>
                <c:pt idx="686" formatCode="0.00">
                  <c:v>1.9812291666666664</c:v>
                </c:pt>
                <c:pt idx="687" formatCode="0.00">
                  <c:v>1.9778124999999995</c:v>
                </c:pt>
                <c:pt idx="688" formatCode="0.00">
                  <c:v>1.9888541666666661</c:v>
                </c:pt>
                <c:pt idx="689" formatCode="0.00">
                  <c:v>2.0311041666666667</c:v>
                </c:pt>
                <c:pt idx="690" formatCode="0.00">
                  <c:v>2.0796458333333323</c:v>
                </c:pt>
                <c:pt idx="691" formatCode="0.00">
                  <c:v>2.0605833333333337</c:v>
                </c:pt>
                <c:pt idx="692" formatCode="0.00">
                  <c:v>2.0512083333333337</c:v>
                </c:pt>
                <c:pt idx="693" formatCode="0.00">
                  <c:v>2.0498541666666674</c:v>
                </c:pt>
                <c:pt idx="694" formatCode="0.00">
                  <c:v>2.0361666666666665</c:v>
                </c:pt>
                <c:pt idx="695" formatCode="0.00">
                  <c:v>2.0098541666666665</c:v>
                </c:pt>
                <c:pt idx="696" formatCode="0.00">
                  <c:v>2.1112708333333332</c:v>
                </c:pt>
                <c:pt idx="697" formatCode="0.00">
                  <c:v>2.1741666666666664</c:v>
                </c:pt>
                <c:pt idx="698" formatCode="0.00">
                  <c:v>2.1865625000000004</c:v>
                </c:pt>
                <c:pt idx="699" formatCode="0.00">
                  <c:v>2.1749166666666677</c:v>
                </c:pt>
                <c:pt idx="700" formatCode="0.00">
                  <c:v>2.1674375000000006</c:v>
                </c:pt>
                <c:pt idx="701" formatCode="0.00">
                  <c:v>2.177354166666666</c:v>
                </c:pt>
                <c:pt idx="702" formatCode="0.00">
                  <c:v>2.4159999999999999</c:v>
                </c:pt>
                <c:pt idx="703" formatCode="0.00">
                  <c:v>3.1709583333333318</c:v>
                </c:pt>
                <c:pt idx="704" formatCode="0.00">
                  <c:v>3.2317291666666654</c:v>
                </c:pt>
                <c:pt idx="705" formatCode="0.00">
                  <c:v>3.4935416666666668</c:v>
                </c:pt>
                <c:pt idx="706" formatCode="0.00">
                  <c:v>3.3866875000000003</c:v>
                </c:pt>
                <c:pt idx="707" formatCode="0.00">
                  <c:v>3.23325</c:v>
                </c:pt>
                <c:pt idx="708" formatCode="0.00">
                  <c:v>3.0646875000000002</c:v>
                </c:pt>
                <c:pt idx="709" formatCode="0.00">
                  <c:v>2.8849791666666658</c:v>
                </c:pt>
                <c:pt idx="710" formatCode="0.00">
                  <c:v>2.7513333333333332</c:v>
                </c:pt>
                <c:pt idx="711" formatCode="0.00">
                  <c:v>2.6411249999999993</c:v>
                </c:pt>
                <c:pt idx="712" formatCode="0.00">
                  <c:v>2.5489791666666672</c:v>
                </c:pt>
                <c:pt idx="713" formatCode="0.00">
                  <c:v>2.4790416666666659</c:v>
                </c:pt>
                <c:pt idx="714" formatCode="0.00">
                  <c:v>2.416583333333334</c:v>
                </c:pt>
                <c:pt idx="715" formatCode="0.00">
                  <c:v>2.3648333333333325</c:v>
                </c:pt>
                <c:pt idx="716" formatCode="0.00">
                  <c:v>2.3172291666666669</c:v>
                </c:pt>
                <c:pt idx="717" formatCode="0.00">
                  <c:v>2.2786249999999999</c:v>
                </c:pt>
                <c:pt idx="718" formatCode="0.00">
                  <c:v>2.2397708333333326</c:v>
                </c:pt>
                <c:pt idx="719" formatCode="0.00">
                  <c:v>2.201937500000001</c:v>
                </c:pt>
                <c:pt idx="720" formatCode="0.00">
                  <c:v>2.1674791666666668</c:v>
                </c:pt>
                <c:pt idx="721" formatCode="0.00">
                  <c:v>2.1349374999999999</c:v>
                </c:pt>
                <c:pt idx="722" formatCode="0.00">
                  <c:v>2.1071458333333326</c:v>
                </c:pt>
                <c:pt idx="723" formatCode="0.00">
                  <c:v>2.0814374999999989</c:v>
                </c:pt>
                <c:pt idx="724" formatCode="0.00">
                  <c:v>2.0939583333333336</c:v>
                </c:pt>
                <c:pt idx="725" formatCode="0.00">
                  <c:v>2.1058124999999994</c:v>
                </c:pt>
                <c:pt idx="726" formatCode="0.00">
                  <c:v>2.1180208333333335</c:v>
                </c:pt>
                <c:pt idx="727" formatCode="0.00">
                  <c:v>2.0875416666666666</c:v>
                </c:pt>
                <c:pt idx="728" formatCode="0.00">
                  <c:v>2.0451250000000001</c:v>
                </c:pt>
                <c:pt idx="729" formatCode="0.00">
                  <c:v>2.0113333333333334</c:v>
                </c:pt>
                <c:pt idx="730" formatCode="0.00">
                  <c:v>1.985291666666666</c:v>
                </c:pt>
                <c:pt idx="731" formatCode="0.00">
                  <c:v>1.9779374999999992</c:v>
                </c:pt>
                <c:pt idx="732" formatCode="0.00">
                  <c:v>1.9600416666666662</c:v>
                </c:pt>
                <c:pt idx="733" formatCode="0.00">
                  <c:v>1.9377916666666672</c:v>
                </c:pt>
                <c:pt idx="734" formatCode="0.00">
                  <c:v>1.9165833333333342</c:v>
                </c:pt>
                <c:pt idx="735" formatCode="0.00">
                  <c:v>1.9065416666666672</c:v>
                </c:pt>
                <c:pt idx="736" formatCode="0.00">
                  <c:v>1.9066041666666669</c:v>
                </c:pt>
                <c:pt idx="737" formatCode="0.00">
                  <c:v>1.9314375000000001</c:v>
                </c:pt>
                <c:pt idx="738" formatCode="0.00">
                  <c:v>1.9298333333333335</c:v>
                </c:pt>
                <c:pt idx="739" formatCode="0.00">
                  <c:v>1.9151458333333338</c:v>
                </c:pt>
                <c:pt idx="740" formatCode="0.00">
                  <c:v>1.8993541666666671</c:v>
                </c:pt>
                <c:pt idx="741" formatCode="0.00">
                  <c:v>1.8839375000000003</c:v>
                </c:pt>
                <c:pt idx="742" formatCode="0.00">
                  <c:v>1.8751458333333331</c:v>
                </c:pt>
                <c:pt idx="743" formatCode="0.00">
                  <c:v>1.8637916666666667</c:v>
                </c:pt>
                <c:pt idx="744" formatCode="0.00">
                  <c:v>1.8802291666666671</c:v>
                </c:pt>
                <c:pt idx="745" formatCode="0.00">
                  <c:v>1.8922708333333338</c:v>
                </c:pt>
                <c:pt idx="746" formatCode="0.00">
                  <c:v>1.8813124999999997</c:v>
                </c:pt>
                <c:pt idx="747" formatCode="0.00">
                  <c:v>1.8712916666666664</c:v>
                </c:pt>
                <c:pt idx="748" formatCode="0.00">
                  <c:v>1.8532291666666663</c:v>
                </c:pt>
                <c:pt idx="749" formatCode="0.00">
                  <c:v>1.8439166666666669</c:v>
                </c:pt>
                <c:pt idx="750" formatCode="0.00">
                  <c:v>1.8295000000000001</c:v>
                </c:pt>
                <c:pt idx="751" formatCode="0.00">
                  <c:v>1.8043750000000012</c:v>
                </c:pt>
                <c:pt idx="752" formatCode="0.00">
                  <c:v>1.7980000000000003</c:v>
                </c:pt>
                <c:pt idx="753" formatCode="0.00">
                  <c:v>1.8356666666666666</c:v>
                </c:pt>
                <c:pt idx="754" formatCode="0.00">
                  <c:v>1.8302727272727268</c:v>
                </c:pt>
                <c:pt idx="755" formatCode="0.00">
                  <c:v>3.2390634060038925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Composite!$I$1</c:f>
              <c:strCache>
                <c:ptCount val="1"/>
                <c:pt idx="0">
                  <c:v>PR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val>
            <c:numRef>
              <c:f>Composite!$J$3:$J$758</c:f>
              <c:numCache>
                <c:formatCode>General</c:formatCode>
                <c:ptCount val="756"/>
                <c:pt idx="20" formatCode="0.00">
                  <c:v>2.7725333333333335</c:v>
                </c:pt>
                <c:pt idx="21" formatCode="0.00">
                  <c:v>2.7613749999999992</c:v>
                </c:pt>
                <c:pt idx="22" formatCode="0.00">
                  <c:v>2.8018333333333327</c:v>
                </c:pt>
                <c:pt idx="23" formatCode="0.00">
                  <c:v>2.8316041666666667</c:v>
                </c:pt>
                <c:pt idx="24" formatCode="0.00">
                  <c:v>2.7975833333333338</c:v>
                </c:pt>
                <c:pt idx="25" formatCode="0.00">
                  <c:v>2.7713125000000005</c:v>
                </c:pt>
                <c:pt idx="26" formatCode="0.00">
                  <c:v>2.7351458333333327</c:v>
                </c:pt>
                <c:pt idx="27" formatCode="0.00">
                  <c:v>2.6998333333333338</c:v>
                </c:pt>
                <c:pt idx="28" formatCode="0.00">
                  <c:v>2.6666458333333334</c:v>
                </c:pt>
                <c:pt idx="29" formatCode="0.00">
                  <c:v>2.641833333333333</c:v>
                </c:pt>
                <c:pt idx="30" formatCode="0.00">
                  <c:v>2.6169791666666664</c:v>
                </c:pt>
                <c:pt idx="31" formatCode="0.00">
                  <c:v>2.5986249999999993</c:v>
                </c:pt>
                <c:pt idx="32" formatCode="0.00">
                  <c:v>2.5806041666666659</c:v>
                </c:pt>
                <c:pt idx="33" formatCode="0.00">
                  <c:v>2.5596250000000009</c:v>
                </c:pt>
                <c:pt idx="34" formatCode="0.00">
                  <c:v>2.5409583333333337</c:v>
                </c:pt>
                <c:pt idx="35" formatCode="0.00">
                  <c:v>2.5263541666666671</c:v>
                </c:pt>
                <c:pt idx="36" formatCode="0.00">
                  <c:v>2.5121041666666675</c:v>
                </c:pt>
                <c:pt idx="37" formatCode="0.00">
                  <c:v>2.5097291666666668</c:v>
                </c:pt>
                <c:pt idx="38" formatCode="0.00">
                  <c:v>2.5111249999999998</c:v>
                </c:pt>
                <c:pt idx="39" formatCode="0.00">
                  <c:v>2.5161458333333333</c:v>
                </c:pt>
                <c:pt idx="40" formatCode="0.00">
                  <c:v>2.5351250000000012</c:v>
                </c:pt>
                <c:pt idx="41" formatCode="0.00">
                  <c:v>2.5659791666666658</c:v>
                </c:pt>
                <c:pt idx="42" formatCode="0.00">
                  <c:v>2.6551875000000011</c:v>
                </c:pt>
                <c:pt idx="43" formatCode="0.00">
                  <c:v>2.8036041666666667</c:v>
                </c:pt>
                <c:pt idx="44" formatCode="0.00">
                  <c:v>2.8426874999999998</c:v>
                </c:pt>
                <c:pt idx="45" formatCode="0.00">
                  <c:v>2.839916666666666</c:v>
                </c:pt>
                <c:pt idx="46" formatCode="0.00">
                  <c:v>2.8305208333333334</c:v>
                </c:pt>
                <c:pt idx="47" formatCode="0.00">
                  <c:v>2.8649999999999998</c:v>
                </c:pt>
                <c:pt idx="48" formatCode="0.00">
                  <c:v>2.9168750000000006</c:v>
                </c:pt>
                <c:pt idx="49" formatCode="0.00">
                  <c:v>2.9213124999999995</c:v>
                </c:pt>
                <c:pt idx="50" formatCode="0.00">
                  <c:v>2.9133541666666667</c:v>
                </c:pt>
                <c:pt idx="51" formatCode="0.00">
                  <c:v>2.9056874999999995</c:v>
                </c:pt>
                <c:pt idx="52" formatCode="0.00">
                  <c:v>3.1364999999999998</c:v>
                </c:pt>
                <c:pt idx="53" formatCode="0.00">
                  <c:v>3.2978958333333339</c:v>
                </c:pt>
                <c:pt idx="54" formatCode="0.00">
                  <c:v>3.1279166666666662</c:v>
                </c:pt>
                <c:pt idx="55" formatCode="0.00">
                  <c:v>3.0510833333333327</c:v>
                </c:pt>
                <c:pt idx="56" formatCode="0.00">
                  <c:v>3.0192500000000009</c:v>
                </c:pt>
                <c:pt idx="57" formatCode="0.00">
                  <c:v>3.1638958333333349</c:v>
                </c:pt>
                <c:pt idx="58" formatCode="0.00">
                  <c:v>3.3044791666666673</c:v>
                </c:pt>
                <c:pt idx="59" formatCode="0.00">
                  <c:v>3.2255833333333328</c:v>
                </c:pt>
                <c:pt idx="60" formatCode="0.00">
                  <c:v>3.1724166666666673</c:v>
                </c:pt>
                <c:pt idx="61" formatCode="0.00">
                  <c:v>3.132791666666666</c:v>
                </c:pt>
                <c:pt idx="62" formatCode="0.00">
                  <c:v>3.1181250000000005</c:v>
                </c:pt>
                <c:pt idx="63" formatCode="0.00">
                  <c:v>3.3332708333333336</c:v>
                </c:pt>
                <c:pt idx="64" formatCode="0.00">
                  <c:v>3.4526249999999998</c:v>
                </c:pt>
                <c:pt idx="65" formatCode="0.00">
                  <c:v>3.3830000000000005</c:v>
                </c:pt>
                <c:pt idx="66" formatCode="0.00">
                  <c:v>3.3213125000000008</c:v>
                </c:pt>
                <c:pt idx="67" formatCode="0.00">
                  <c:v>3.2803333333333335</c:v>
                </c:pt>
                <c:pt idx="68" formatCode="0.00">
                  <c:v>3.4764583333333339</c:v>
                </c:pt>
                <c:pt idx="69" formatCode="0.00">
                  <c:v>6.4000208333333335</c:v>
                </c:pt>
                <c:pt idx="70" formatCode="0.00">
                  <c:v>10.530333333333337</c:v>
                </c:pt>
                <c:pt idx="71" formatCode="0.00">
                  <c:v>11.545166666666667</c:v>
                </c:pt>
                <c:pt idx="72" formatCode="0.00">
                  <c:v>10.335666666666667</c:v>
                </c:pt>
                <c:pt idx="73" formatCode="0.00">
                  <c:v>8.2928541666666664</c:v>
                </c:pt>
                <c:pt idx="74" formatCode="0.00">
                  <c:v>6.8537083333333326</c:v>
                </c:pt>
                <c:pt idx="75" formatCode="0.00">
                  <c:v>8.3205624999999994</c:v>
                </c:pt>
                <c:pt idx="76" formatCode="0.00">
                  <c:v>14.651812499999998</c:v>
                </c:pt>
                <c:pt idx="77" formatCode="0.00">
                  <c:v>16.299520833333336</c:v>
                </c:pt>
                <c:pt idx="78" formatCode="0.00">
                  <c:v>16.598812499999998</c:v>
                </c:pt>
                <c:pt idx="79" formatCode="0.00">
                  <c:v>16.614499999999996</c:v>
                </c:pt>
                <c:pt idx="80" formatCode="0.00">
                  <c:v>16.43920833333333</c:v>
                </c:pt>
                <c:pt idx="81" formatCode="0.00">
                  <c:v>16.730583333333328</c:v>
                </c:pt>
                <c:pt idx="82" formatCode="0.00">
                  <c:v>19.541020833333331</c:v>
                </c:pt>
                <c:pt idx="83" formatCode="0.00">
                  <c:v>21.907979166666674</c:v>
                </c:pt>
                <c:pt idx="84" formatCode="0.00">
                  <c:v>23.252250000000007</c:v>
                </c:pt>
                <c:pt idx="85" formatCode="0.00">
                  <c:v>23.277291666666667</c:v>
                </c:pt>
                <c:pt idx="86" formatCode="0.00">
                  <c:v>23.12970833333333</c:v>
                </c:pt>
                <c:pt idx="87" formatCode="0.00">
                  <c:v>22.976062500000001</c:v>
                </c:pt>
                <c:pt idx="88" formatCode="0.00">
                  <c:v>22.739937499999996</c:v>
                </c:pt>
                <c:pt idx="89" formatCode="0.00">
                  <c:v>22.447333333333333</c:v>
                </c:pt>
                <c:pt idx="90" formatCode="0.00">
                  <c:v>22.049937499999999</c:v>
                </c:pt>
                <c:pt idx="91" formatCode="0.00">
                  <c:v>21.589291666666664</c:v>
                </c:pt>
                <c:pt idx="92" formatCode="0.00">
                  <c:v>21.081270833333331</c:v>
                </c:pt>
                <c:pt idx="93" formatCode="0.00">
                  <c:v>20.483791666666665</c:v>
                </c:pt>
                <c:pt idx="94" formatCode="0.00">
                  <c:v>20.405666666666672</c:v>
                </c:pt>
                <c:pt idx="95" formatCode="0.00">
                  <c:v>21.439062499999995</c:v>
                </c:pt>
                <c:pt idx="96" formatCode="0.00">
                  <c:v>22.363270833333328</c:v>
                </c:pt>
                <c:pt idx="97" formatCode="0.00">
                  <c:v>22.824041666666673</c:v>
                </c:pt>
                <c:pt idx="98" formatCode="0.00">
                  <c:v>22.875375000000005</c:v>
                </c:pt>
                <c:pt idx="99" formatCode="0.00">
                  <c:v>22.744791666666661</c:v>
                </c:pt>
                <c:pt idx="100" formatCode="0.00">
                  <c:v>22.465916666666669</c:v>
                </c:pt>
                <c:pt idx="101" formatCode="0.00">
                  <c:v>22.04545833333334</c:v>
                </c:pt>
                <c:pt idx="102" formatCode="0.00">
                  <c:v>21.522729166666664</c:v>
                </c:pt>
                <c:pt idx="103" formatCode="0.00">
                  <c:v>20.877937500000002</c:v>
                </c:pt>
                <c:pt idx="104" formatCode="0.00">
                  <c:v>20.153666666666666</c:v>
                </c:pt>
                <c:pt idx="105" formatCode="0.00">
                  <c:v>19.776083333333329</c:v>
                </c:pt>
                <c:pt idx="106" formatCode="0.00">
                  <c:v>20.339791666666667</c:v>
                </c:pt>
                <c:pt idx="107" formatCode="0.00">
                  <c:v>20.294041666666669</c:v>
                </c:pt>
                <c:pt idx="108" formatCode="0.00">
                  <c:v>20.20439583333334</c:v>
                </c:pt>
                <c:pt idx="109" formatCode="0.00">
                  <c:v>19.962499999999999</c:v>
                </c:pt>
                <c:pt idx="110" formatCode="0.00">
                  <c:v>19.819374999999997</c:v>
                </c:pt>
                <c:pt idx="111" formatCode="0.00">
                  <c:v>19.557312499999995</c:v>
                </c:pt>
                <c:pt idx="112" formatCode="0.00">
                  <c:v>19.223833333333332</c:v>
                </c:pt>
                <c:pt idx="113" formatCode="0.00">
                  <c:v>18.795250000000003</c:v>
                </c:pt>
                <c:pt idx="114" formatCode="0.00">
                  <c:v>18.324083333333331</c:v>
                </c:pt>
                <c:pt idx="115" formatCode="0.00">
                  <c:v>17.80425</c:v>
                </c:pt>
                <c:pt idx="116" formatCode="0.00">
                  <c:v>17.448666666666664</c:v>
                </c:pt>
                <c:pt idx="117" formatCode="0.00">
                  <c:v>18.348291666666658</c:v>
                </c:pt>
                <c:pt idx="118" formatCode="0.00">
                  <c:v>18.606145833333333</c:v>
                </c:pt>
                <c:pt idx="119" formatCode="0.00">
                  <c:v>18.796166666666664</c:v>
                </c:pt>
                <c:pt idx="120" formatCode="0.00">
                  <c:v>18.827666666666666</c:v>
                </c:pt>
                <c:pt idx="121" formatCode="0.00">
                  <c:v>18.628062499999999</c:v>
                </c:pt>
                <c:pt idx="122" formatCode="0.00">
                  <c:v>18.299770833333337</c:v>
                </c:pt>
                <c:pt idx="123" formatCode="0.00">
                  <c:v>17.824708333333337</c:v>
                </c:pt>
                <c:pt idx="124" formatCode="0.00">
                  <c:v>17.188687499999997</c:v>
                </c:pt>
                <c:pt idx="125" formatCode="0.00">
                  <c:v>16.364625</c:v>
                </c:pt>
                <c:pt idx="126" formatCode="0.00">
                  <c:v>15.416666666666666</c:v>
                </c:pt>
                <c:pt idx="127" formatCode="0.00">
                  <c:v>14.445958333333332</c:v>
                </c:pt>
                <c:pt idx="128" formatCode="0.00">
                  <c:v>13.655187499999998</c:v>
                </c:pt>
                <c:pt idx="129" formatCode="0.00">
                  <c:v>13.190666666666663</c:v>
                </c:pt>
                <c:pt idx="130" formatCode="0.00">
                  <c:v>12.882937499999999</c:v>
                </c:pt>
                <c:pt idx="131" formatCode="0.00">
                  <c:v>12.723125000000001</c:v>
                </c:pt>
                <c:pt idx="132" formatCode="0.00">
                  <c:v>14.211999999999994</c:v>
                </c:pt>
                <c:pt idx="133" formatCode="0.00">
                  <c:v>15.443437500000002</c:v>
                </c:pt>
                <c:pt idx="134" formatCode="0.00">
                  <c:v>15.513833333333331</c:v>
                </c:pt>
                <c:pt idx="135" formatCode="0.00">
                  <c:v>15.189354166666668</c:v>
                </c:pt>
                <c:pt idx="136" formatCode="0.00">
                  <c:v>14.714166666666664</c:v>
                </c:pt>
                <c:pt idx="137" formatCode="0.00">
                  <c:v>14.198500000000001</c:v>
                </c:pt>
                <c:pt idx="138" formatCode="0.00">
                  <c:v>13.779604166666671</c:v>
                </c:pt>
                <c:pt idx="139" formatCode="0.00">
                  <c:v>13.399812500000003</c:v>
                </c:pt>
                <c:pt idx="140" formatCode="0.00">
                  <c:v>13.011770833333332</c:v>
                </c:pt>
                <c:pt idx="141" formatCode="0.00">
                  <c:v>12.677895833333336</c:v>
                </c:pt>
                <c:pt idx="142" formatCode="0.00">
                  <c:v>12.396791666666665</c:v>
                </c:pt>
                <c:pt idx="143" formatCode="0.00">
                  <c:v>12.06747916666667</c:v>
                </c:pt>
                <c:pt idx="144" formatCode="0.00">
                  <c:v>11.722791666666666</c:v>
                </c:pt>
                <c:pt idx="145" formatCode="0.00">
                  <c:v>11.405416666666666</c:v>
                </c:pt>
                <c:pt idx="146" formatCode="0.00">
                  <c:v>13.311104166666665</c:v>
                </c:pt>
                <c:pt idx="147" formatCode="0.00">
                  <c:v>16.426833333333331</c:v>
                </c:pt>
                <c:pt idx="148" formatCode="0.00">
                  <c:v>17.5338125</c:v>
                </c:pt>
                <c:pt idx="149" formatCode="0.00">
                  <c:v>17.594041666666666</c:v>
                </c:pt>
                <c:pt idx="150" formatCode="0.00">
                  <c:v>17.647833333333338</c:v>
                </c:pt>
                <c:pt idx="151" formatCode="0.00">
                  <c:v>17.474499999999999</c:v>
                </c:pt>
                <c:pt idx="152" formatCode="0.00">
                  <c:v>17.062291666666667</c:v>
                </c:pt>
                <c:pt idx="153" formatCode="0.00">
                  <c:v>16.395083333333336</c:v>
                </c:pt>
                <c:pt idx="154" formatCode="0.00">
                  <c:v>15.559645833333336</c:v>
                </c:pt>
                <c:pt idx="155" formatCode="0.00">
                  <c:v>14.698041666666667</c:v>
                </c:pt>
                <c:pt idx="156" formatCode="0.00">
                  <c:v>15.312145833333332</c:v>
                </c:pt>
                <c:pt idx="157" formatCode="0.00">
                  <c:v>16.444187500000005</c:v>
                </c:pt>
                <c:pt idx="158" formatCode="0.00">
                  <c:v>16.898895833333331</c:v>
                </c:pt>
                <c:pt idx="159" formatCode="0.00">
                  <c:v>16.958229166666666</c:v>
                </c:pt>
                <c:pt idx="160" formatCode="0.00">
                  <c:v>16.748895833333336</c:v>
                </c:pt>
                <c:pt idx="161" formatCode="0.00">
                  <c:v>16.262020833333338</c:v>
                </c:pt>
                <c:pt idx="162" formatCode="0.00">
                  <c:v>15.663312499999998</c:v>
                </c:pt>
                <c:pt idx="163" formatCode="0.00">
                  <c:v>15.019562499999999</c:v>
                </c:pt>
                <c:pt idx="164" formatCode="0.00">
                  <c:v>14.321291666666667</c:v>
                </c:pt>
                <c:pt idx="165" formatCode="0.00">
                  <c:v>13.757708333333332</c:v>
                </c:pt>
                <c:pt idx="166" formatCode="0.00">
                  <c:v>13.668437500000001</c:v>
                </c:pt>
                <c:pt idx="167" formatCode="0.00">
                  <c:v>13.807645833333332</c:v>
                </c:pt>
                <c:pt idx="168" formatCode="0.00">
                  <c:v>14.162875</c:v>
                </c:pt>
                <c:pt idx="169" formatCode="0.00">
                  <c:v>14.478520833333333</c:v>
                </c:pt>
                <c:pt idx="170" formatCode="0.00">
                  <c:v>14.601520833333332</c:v>
                </c:pt>
                <c:pt idx="171" formatCode="0.00">
                  <c:v>14.462729166666668</c:v>
                </c:pt>
                <c:pt idx="172" formatCode="0.00">
                  <c:v>14.178041666666671</c:v>
                </c:pt>
                <c:pt idx="173" formatCode="0.00">
                  <c:v>13.874708333333333</c:v>
                </c:pt>
                <c:pt idx="174" formatCode="0.00">
                  <c:v>13.655104166666662</c:v>
                </c:pt>
                <c:pt idx="175" formatCode="0.00">
                  <c:v>13.741999999999999</c:v>
                </c:pt>
                <c:pt idx="176" formatCode="0.00">
                  <c:v>13.774583333333334</c:v>
                </c:pt>
                <c:pt idx="177" formatCode="0.00">
                  <c:v>13.470479166666662</c:v>
                </c:pt>
                <c:pt idx="178" formatCode="0.00">
                  <c:v>13.094958333333333</c:v>
                </c:pt>
                <c:pt idx="179" formatCode="0.00">
                  <c:v>12.862437499999997</c:v>
                </c:pt>
                <c:pt idx="180" formatCode="0.00">
                  <c:v>12.923541666666665</c:v>
                </c:pt>
                <c:pt idx="181" formatCode="0.00">
                  <c:v>12.357458333333334</c:v>
                </c:pt>
                <c:pt idx="182" formatCode="0.00">
                  <c:v>11.895749999999998</c:v>
                </c:pt>
                <c:pt idx="183" formatCode="0.00">
                  <c:v>11.512895833333337</c:v>
                </c:pt>
                <c:pt idx="184" formatCode="0.00">
                  <c:v>10.915229166666665</c:v>
                </c:pt>
                <c:pt idx="185" formatCode="0.00">
                  <c:v>10.104229166666666</c:v>
                </c:pt>
                <c:pt idx="186" formatCode="0.00">
                  <c:v>9.2774374999999996</c:v>
                </c:pt>
                <c:pt idx="187" formatCode="0.00">
                  <c:v>8.6049583333333342</c:v>
                </c:pt>
                <c:pt idx="188" formatCode="0.00">
                  <c:v>8.1333333333333346</c:v>
                </c:pt>
                <c:pt idx="189" formatCode="0.00">
                  <c:v>12.245437500000007</c:v>
                </c:pt>
                <c:pt idx="190" formatCode="0.00">
                  <c:v>19.007187500000001</c:v>
                </c:pt>
                <c:pt idx="191" formatCode="0.00">
                  <c:v>20.18739583333333</c:v>
                </c:pt>
                <c:pt idx="192" formatCode="0.00">
                  <c:v>21.034270833333334</c:v>
                </c:pt>
                <c:pt idx="193" formatCode="0.00">
                  <c:v>22.051312499999998</c:v>
                </c:pt>
                <c:pt idx="194" formatCode="0.00">
                  <c:v>22.395104166666666</c:v>
                </c:pt>
                <c:pt idx="195" formatCode="0.00">
                  <c:v>22.425166666666659</c:v>
                </c:pt>
                <c:pt idx="196" formatCode="0.00">
                  <c:v>22.266625000000001</c:v>
                </c:pt>
                <c:pt idx="197" formatCode="0.00">
                  <c:v>21.985333333333333</c:v>
                </c:pt>
                <c:pt idx="198" formatCode="0.00">
                  <c:v>21.554958333333332</c:v>
                </c:pt>
                <c:pt idx="199" formatCode="0.00">
                  <c:v>20.943854166666668</c:v>
                </c:pt>
                <c:pt idx="200" formatCode="0.00">
                  <c:v>20.237416666666672</c:v>
                </c:pt>
                <c:pt idx="201" formatCode="0.00">
                  <c:v>19.677187500000006</c:v>
                </c:pt>
                <c:pt idx="202" formatCode="0.00">
                  <c:v>21.97045833333334</c:v>
                </c:pt>
                <c:pt idx="203" formatCode="0.00">
                  <c:v>24.439229166666664</c:v>
                </c:pt>
                <c:pt idx="204" formatCode="0.00">
                  <c:v>25.855729166666666</c:v>
                </c:pt>
                <c:pt idx="205" formatCode="0.00">
                  <c:v>26.116354166666678</c:v>
                </c:pt>
                <c:pt idx="206" formatCode="0.00">
                  <c:v>25.916104166666667</c:v>
                </c:pt>
                <c:pt idx="207" formatCode="0.00">
                  <c:v>25.529270833333339</c:v>
                </c:pt>
                <c:pt idx="208" formatCode="0.00">
                  <c:v>25.129291666666671</c:v>
                </c:pt>
                <c:pt idx="209" formatCode="0.00">
                  <c:v>24.750729166666659</c:v>
                </c:pt>
                <c:pt idx="210" formatCode="0.00">
                  <c:v>24.319208333333336</c:v>
                </c:pt>
                <c:pt idx="211" formatCode="0.00">
                  <c:v>23.797583333333336</c:v>
                </c:pt>
                <c:pt idx="212" formatCode="0.00">
                  <c:v>23.204458333333331</c:v>
                </c:pt>
                <c:pt idx="213" formatCode="0.00">
                  <c:v>22.447749999999999</c:v>
                </c:pt>
                <c:pt idx="214" formatCode="0.00">
                  <c:v>21.503166666666672</c:v>
                </c:pt>
                <c:pt idx="215" formatCode="0.00">
                  <c:v>20.701458333333331</c:v>
                </c:pt>
                <c:pt idx="216" formatCode="0.00">
                  <c:v>19.998750000000005</c:v>
                </c:pt>
                <c:pt idx="217" formatCode="0.00">
                  <c:v>19.165375000000001</c:v>
                </c:pt>
                <c:pt idx="218" formatCode="0.00">
                  <c:v>18.253583333333339</c:v>
                </c:pt>
                <c:pt idx="219" formatCode="0.00">
                  <c:v>17.280645833333338</c:v>
                </c:pt>
                <c:pt idx="220" formatCode="0.00">
                  <c:v>16.080937500000005</c:v>
                </c:pt>
                <c:pt idx="221" formatCode="0.00">
                  <c:v>14.789854166666666</c:v>
                </c:pt>
                <c:pt idx="222" formatCode="0.00">
                  <c:v>13.499499999999998</c:v>
                </c:pt>
                <c:pt idx="223" formatCode="0.00">
                  <c:v>12.478624999999996</c:v>
                </c:pt>
                <c:pt idx="224" formatCode="0.00">
                  <c:v>11.311750000000002</c:v>
                </c:pt>
                <c:pt idx="225" formatCode="0.00">
                  <c:v>9.6196458333333368</c:v>
                </c:pt>
                <c:pt idx="226" formatCode="0.00">
                  <c:v>8.2221666666666682</c:v>
                </c:pt>
                <c:pt idx="227" formatCode="0.00">
                  <c:v>7.8617083333333317</c:v>
                </c:pt>
                <c:pt idx="228" formatCode="0.00">
                  <c:v>12.890187499999996</c:v>
                </c:pt>
                <c:pt idx="229" formatCode="0.00">
                  <c:v>13.906291666666663</c:v>
                </c:pt>
                <c:pt idx="230" formatCode="0.00">
                  <c:v>13.300520833333335</c:v>
                </c:pt>
                <c:pt idx="231" formatCode="0.00">
                  <c:v>12.560166666666669</c:v>
                </c:pt>
                <c:pt idx="232" formatCode="0.00">
                  <c:v>11.687395833333333</c:v>
                </c:pt>
                <c:pt idx="233" formatCode="0.00">
                  <c:v>10.395208333333334</c:v>
                </c:pt>
                <c:pt idx="234" formatCode="0.00">
                  <c:v>8.9665833333333325</c:v>
                </c:pt>
                <c:pt idx="235" formatCode="0.00">
                  <c:v>7.9172500000000028</c:v>
                </c:pt>
                <c:pt idx="236" formatCode="0.00">
                  <c:v>7.2336458333333313</c:v>
                </c:pt>
                <c:pt idx="237" formatCode="0.00">
                  <c:v>6.7704166666666667</c:v>
                </c:pt>
                <c:pt idx="238" formatCode="0.00">
                  <c:v>6.5811458333333333</c:v>
                </c:pt>
                <c:pt idx="239" formatCode="0.00">
                  <c:v>6.4953958333333333</c:v>
                </c:pt>
                <c:pt idx="240" formatCode="0.00">
                  <c:v>6.1550208333333343</c:v>
                </c:pt>
                <c:pt idx="241" formatCode="0.00">
                  <c:v>5.720645833333335</c:v>
                </c:pt>
                <c:pt idx="242" formatCode="0.00">
                  <c:v>5.3425624999999997</c:v>
                </c:pt>
                <c:pt idx="243" formatCode="0.00">
                  <c:v>5.0926666666666671</c:v>
                </c:pt>
                <c:pt idx="244" formatCode="0.00">
                  <c:v>4.8905416666666683</c:v>
                </c:pt>
                <c:pt idx="245" formatCode="0.00">
                  <c:v>4.8353333333333346</c:v>
                </c:pt>
                <c:pt idx="246" formatCode="0.00">
                  <c:v>5.1520208333333333</c:v>
                </c:pt>
                <c:pt idx="247" formatCode="0.00">
                  <c:v>6.9578541666666673</c:v>
                </c:pt>
                <c:pt idx="248" formatCode="0.00">
                  <c:v>6.5305208333333349</c:v>
                </c:pt>
                <c:pt idx="249" formatCode="0.00">
                  <c:v>5.3888541666666674</c:v>
                </c:pt>
                <c:pt idx="250" formatCode="0.00">
                  <c:v>4.1667499999999995</c:v>
                </c:pt>
                <c:pt idx="251" formatCode="0.00">
                  <c:v>3.8432291666666658</c:v>
                </c:pt>
                <c:pt idx="252" formatCode="0.00">
                  <c:v>3.7679374999999999</c:v>
                </c:pt>
                <c:pt idx="253" formatCode="0.00">
                  <c:v>3.7064374999999998</c:v>
                </c:pt>
                <c:pt idx="254" formatCode="0.00">
                  <c:v>3.6786458333333338</c:v>
                </c:pt>
                <c:pt idx="255" formatCode="0.00">
                  <c:v>3.6720208333333328</c:v>
                </c:pt>
                <c:pt idx="256" formatCode="0.00">
                  <c:v>3.6684687500000006</c:v>
                </c:pt>
                <c:pt idx="257" formatCode="0.00">
                  <c:v>3.6155416666666675</c:v>
                </c:pt>
                <c:pt idx="258" formatCode="0.00">
                  <c:v>3.5379583333333335</c:v>
                </c:pt>
                <c:pt idx="259" formatCode="0.00">
                  <c:v>3.5190625000000004</c:v>
                </c:pt>
                <c:pt idx="260" formatCode="0.00">
                  <c:v>3.4147083333333335</c:v>
                </c:pt>
                <c:pt idx="261" formatCode="0.00">
                  <c:v>3.2896041666666664</c:v>
                </c:pt>
                <c:pt idx="262" formatCode="0.00">
                  <c:v>3.2817499999999993</c:v>
                </c:pt>
                <c:pt idx="263" formatCode="0.00">
                  <c:v>3.2862291666666672</c:v>
                </c:pt>
                <c:pt idx="264" formatCode="0.00">
                  <c:v>3.2532916666666671</c:v>
                </c:pt>
                <c:pt idx="265" formatCode="0.00">
                  <c:v>3.2244999999999986</c:v>
                </c:pt>
                <c:pt idx="266" formatCode="0.00">
                  <c:v>3.1957916666666679</c:v>
                </c:pt>
                <c:pt idx="267" formatCode="0.00">
                  <c:v>3.1757083333333327</c:v>
                </c:pt>
                <c:pt idx="268" formatCode="0.00">
                  <c:v>3.0394166666666678</c:v>
                </c:pt>
                <c:pt idx="269" formatCode="0.00">
                  <c:v>2.9246458333333334</c:v>
                </c:pt>
                <c:pt idx="270" formatCode="0.00">
                  <c:v>2.836187499999999</c:v>
                </c:pt>
                <c:pt idx="271" formatCode="0.00">
                  <c:v>2.7379374999999988</c:v>
                </c:pt>
                <c:pt idx="272" formatCode="0.00">
                  <c:v>2.679354166666668</c:v>
                </c:pt>
                <c:pt idx="273" formatCode="0.00">
                  <c:v>2.6651041666666662</c:v>
                </c:pt>
                <c:pt idx="274" formatCode="0.00">
                  <c:v>2.6932708333333331</c:v>
                </c:pt>
                <c:pt idx="275" formatCode="0.00">
                  <c:v>2.7131041666666662</c:v>
                </c:pt>
                <c:pt idx="276" formatCode="0.00">
                  <c:v>2.7214374999999991</c:v>
                </c:pt>
                <c:pt idx="277" formatCode="0.00">
                  <c:v>2.762375</c:v>
                </c:pt>
                <c:pt idx="278" formatCode="0.00">
                  <c:v>2.7515416666666668</c:v>
                </c:pt>
                <c:pt idx="279" formatCode="0.00">
                  <c:v>2.7256041666666655</c:v>
                </c:pt>
                <c:pt idx="280" formatCode="0.00">
                  <c:v>2.6954791666666669</c:v>
                </c:pt>
                <c:pt idx="281" formatCode="0.00">
                  <c:v>2.6573333333333333</c:v>
                </c:pt>
                <c:pt idx="282" formatCode="0.00">
                  <c:v>2.6236458333333323</c:v>
                </c:pt>
                <c:pt idx="283" formatCode="0.00">
                  <c:v>2.5927916666666664</c:v>
                </c:pt>
                <c:pt idx="284" formatCode="0.00">
                  <c:v>2.5644375000000004</c:v>
                </c:pt>
                <c:pt idx="285" formatCode="0.00">
                  <c:v>2.5518750000000008</c:v>
                </c:pt>
                <c:pt idx="286" formatCode="0.00">
                  <c:v>2.5312291666666664</c:v>
                </c:pt>
                <c:pt idx="287" formatCode="0.00">
                  <c:v>2.5035416666666666</c:v>
                </c:pt>
                <c:pt idx="288" formatCode="0.00">
                  <c:v>2.4825416666666666</c:v>
                </c:pt>
                <c:pt idx="289" formatCode="0.00">
                  <c:v>2.4655833333333326</c:v>
                </c:pt>
                <c:pt idx="290" formatCode="0.00">
                  <c:v>2.4510624999999995</c:v>
                </c:pt>
                <c:pt idx="291" formatCode="0.00">
                  <c:v>2.4321875000000008</c:v>
                </c:pt>
                <c:pt idx="292" formatCode="0.00">
                  <c:v>2.4150833333333339</c:v>
                </c:pt>
                <c:pt idx="293" formatCode="0.00">
                  <c:v>2.4027291666666675</c:v>
                </c:pt>
                <c:pt idx="294" formatCode="0.00">
                  <c:v>2.38775</c:v>
                </c:pt>
                <c:pt idx="295" formatCode="0.00">
                  <c:v>2.3753749999999996</c:v>
                </c:pt>
                <c:pt idx="296" formatCode="0.00">
                  <c:v>2.3576874999999999</c:v>
                </c:pt>
                <c:pt idx="297" formatCode="0.00">
                  <c:v>2.3393958333333322</c:v>
                </c:pt>
                <c:pt idx="298" formatCode="0.00">
                  <c:v>2.3206458333333342</c:v>
                </c:pt>
                <c:pt idx="299" formatCode="0.00">
                  <c:v>2.3077708333333331</c:v>
                </c:pt>
                <c:pt idx="300" formatCode="0.00">
                  <c:v>2.2841458333333331</c:v>
                </c:pt>
                <c:pt idx="301" formatCode="0.00">
                  <c:v>2.2620416666666672</c:v>
                </c:pt>
                <c:pt idx="302" formatCode="0.00">
                  <c:v>2.247104166666666</c:v>
                </c:pt>
                <c:pt idx="303" formatCode="0.00">
                  <c:v>2.2289166666666658</c:v>
                </c:pt>
                <c:pt idx="304" formatCode="0.00">
                  <c:v>2.2161249999999986</c:v>
                </c:pt>
                <c:pt idx="305" formatCode="0.00">
                  <c:v>2.2000208333333329</c:v>
                </c:pt>
                <c:pt idx="306" formatCode="0.00">
                  <c:v>2.1819166666666674</c:v>
                </c:pt>
                <c:pt idx="307" formatCode="0.00">
                  <c:v>2.1749583333333335</c:v>
                </c:pt>
                <c:pt idx="308" formatCode="0.00">
                  <c:v>2.2546875000000002</c:v>
                </c:pt>
                <c:pt idx="309" formatCode="0.00">
                  <c:v>2.3208125000000002</c:v>
                </c:pt>
                <c:pt idx="310" formatCode="0.00">
                  <c:v>2.3335624999999998</c:v>
                </c:pt>
                <c:pt idx="311" formatCode="0.00">
                  <c:v>2.3433333333333333</c:v>
                </c:pt>
                <c:pt idx="312" formatCode="0.00">
                  <c:v>2.3559375000000009</c:v>
                </c:pt>
                <c:pt idx="313" formatCode="0.00">
                  <c:v>2.3801666666666672</c:v>
                </c:pt>
                <c:pt idx="314" formatCode="0.00">
                  <c:v>2.4115833333333341</c:v>
                </c:pt>
                <c:pt idx="315" formatCode="0.00">
                  <c:v>2.4168958333333337</c:v>
                </c:pt>
                <c:pt idx="316" formatCode="0.00">
                  <c:v>2.4370416666666661</c:v>
                </c:pt>
                <c:pt idx="317" formatCode="0.00">
                  <c:v>2.4360833333333338</c:v>
                </c:pt>
                <c:pt idx="318" formatCode="0.00">
                  <c:v>2.4352291666666668</c:v>
                </c:pt>
                <c:pt idx="319" formatCode="0.00">
                  <c:v>2.4267500000000006</c:v>
                </c:pt>
                <c:pt idx="320" formatCode="0.00">
                  <c:v>2.4095208333333331</c:v>
                </c:pt>
                <c:pt idx="321" formatCode="0.00">
                  <c:v>2.3946666666666667</c:v>
                </c:pt>
                <c:pt idx="322" formatCode="0.00">
                  <c:v>2.376666666666666</c:v>
                </c:pt>
                <c:pt idx="323" formatCode="0.00">
                  <c:v>2.3567499999999986</c:v>
                </c:pt>
                <c:pt idx="324" formatCode="0.00">
                  <c:v>2.3380208333333332</c:v>
                </c:pt>
                <c:pt idx="325" formatCode="0.00">
                  <c:v>2.3138124999999992</c:v>
                </c:pt>
                <c:pt idx="326" formatCode="0.00">
                  <c:v>2.2952708333333338</c:v>
                </c:pt>
                <c:pt idx="327" formatCode="0.00">
                  <c:v>2.2664375000000003</c:v>
                </c:pt>
                <c:pt idx="328" formatCode="0.00">
                  <c:v>2.2472916666666669</c:v>
                </c:pt>
                <c:pt idx="329" formatCode="0.00">
                  <c:v>2.2629583333333332</c:v>
                </c:pt>
                <c:pt idx="330" formatCode="0.00">
                  <c:v>3.3983333333333334</c:v>
                </c:pt>
                <c:pt idx="331" formatCode="0.00">
                  <c:v>3.2362708333333337</c:v>
                </c:pt>
                <c:pt idx="332" formatCode="0.00">
                  <c:v>3.2128124999999996</c:v>
                </c:pt>
                <c:pt idx="333" formatCode="0.00">
                  <c:v>3.1958333333333346</c:v>
                </c:pt>
                <c:pt idx="334" formatCode="0.00">
                  <c:v>3.0872083333333333</c:v>
                </c:pt>
                <c:pt idx="335" formatCode="0.00">
                  <c:v>2.9146458333333336</c:v>
                </c:pt>
                <c:pt idx="336" formatCode="0.00">
                  <c:v>2.8296041666666665</c:v>
                </c:pt>
                <c:pt idx="337" formatCode="0.00">
                  <c:v>2.782645833333333</c:v>
                </c:pt>
                <c:pt idx="338" formatCode="0.00">
                  <c:v>2.7361041666666654</c:v>
                </c:pt>
                <c:pt idx="339" formatCode="0.00">
                  <c:v>2.7007291666666675</c:v>
                </c:pt>
                <c:pt idx="340" formatCode="0.00">
                  <c:v>2.6487916666666664</c:v>
                </c:pt>
                <c:pt idx="341" formatCode="0.00">
                  <c:v>2.6065208333333332</c:v>
                </c:pt>
                <c:pt idx="342" formatCode="0.00">
                  <c:v>2.5690625000000007</c:v>
                </c:pt>
                <c:pt idx="343" formatCode="0.00">
                  <c:v>2.530812500000001</c:v>
                </c:pt>
                <c:pt idx="344" formatCode="0.00">
                  <c:v>2.5003124999999997</c:v>
                </c:pt>
                <c:pt idx="345" formatCode="0.00">
                  <c:v>2.4705208333333322</c:v>
                </c:pt>
                <c:pt idx="346" formatCode="0.00">
                  <c:v>2.4349583333333338</c:v>
                </c:pt>
                <c:pt idx="347" formatCode="0.00">
                  <c:v>2.6569999999999996</c:v>
                </c:pt>
                <c:pt idx="348" formatCode="0.00">
                  <c:v>3.0187083333333344</c:v>
                </c:pt>
                <c:pt idx="349" formatCode="0.00">
                  <c:v>2.9074999999999993</c:v>
                </c:pt>
                <c:pt idx="350" formatCode="0.00">
                  <c:v>2.8363749999999999</c:v>
                </c:pt>
                <c:pt idx="351" formatCode="0.00">
                  <c:v>2.7938125</c:v>
                </c:pt>
                <c:pt idx="352" formatCode="0.00">
                  <c:v>2.7354166666666657</c:v>
                </c:pt>
                <c:pt idx="353" formatCode="0.00">
                  <c:v>2.7014791666666671</c:v>
                </c:pt>
                <c:pt idx="354" formatCode="0.00">
                  <c:v>2.654125000000001</c:v>
                </c:pt>
                <c:pt idx="355" formatCode="0.00">
                  <c:v>2.6172500000000007</c:v>
                </c:pt>
                <c:pt idx="356" formatCode="0.00">
                  <c:v>2.5796666666666663</c:v>
                </c:pt>
                <c:pt idx="357" formatCode="0.00">
                  <c:v>2.5451666666666672</c:v>
                </c:pt>
                <c:pt idx="358" formatCode="0.00">
                  <c:v>2.5142916666666673</c:v>
                </c:pt>
                <c:pt idx="359" formatCode="0.00">
                  <c:v>2.4876041666666664</c:v>
                </c:pt>
                <c:pt idx="360" formatCode="0.00">
                  <c:v>2.4626666666666663</c:v>
                </c:pt>
                <c:pt idx="361" formatCode="0.00">
                  <c:v>2.4493541666666672</c:v>
                </c:pt>
                <c:pt idx="362" formatCode="0.00">
                  <c:v>2.461770833333333</c:v>
                </c:pt>
                <c:pt idx="363" formatCode="0.00">
                  <c:v>2.4540625000000005</c:v>
                </c:pt>
                <c:pt idx="364" formatCode="0.00">
                  <c:v>2.5005833333333332</c:v>
                </c:pt>
                <c:pt idx="365" formatCode="0.00">
                  <c:v>3.0251874999999999</c:v>
                </c:pt>
                <c:pt idx="366" formatCode="0.00">
                  <c:v>3.5330624999999976</c:v>
                </c:pt>
                <c:pt idx="367" formatCode="0.00">
                  <c:v>3.2614999999999998</c:v>
                </c:pt>
                <c:pt idx="368" formatCode="0.00">
                  <c:v>3.102187499999999</c:v>
                </c:pt>
                <c:pt idx="369" formatCode="0.00">
                  <c:v>2.9900208333333329</c:v>
                </c:pt>
                <c:pt idx="370" formatCode="0.00">
                  <c:v>2.8969791666666662</c:v>
                </c:pt>
                <c:pt idx="371" formatCode="0.00">
                  <c:v>2.8371875000000002</c:v>
                </c:pt>
                <c:pt idx="372" formatCode="0.00">
                  <c:v>2.8504166666666677</c:v>
                </c:pt>
                <c:pt idx="373" formatCode="0.00">
                  <c:v>3.7514375000000011</c:v>
                </c:pt>
                <c:pt idx="374" formatCode="0.00">
                  <c:v>3.1925833333333333</c:v>
                </c:pt>
                <c:pt idx="375" formatCode="0.00">
                  <c:v>3.0627708333333339</c:v>
                </c:pt>
                <c:pt idx="376" formatCode="0.00">
                  <c:v>2.9685625000000004</c:v>
                </c:pt>
                <c:pt idx="377" formatCode="0.00">
                  <c:v>2.8997708333333336</c:v>
                </c:pt>
                <c:pt idx="378" formatCode="0.00">
                  <c:v>2.8351458333333319</c:v>
                </c:pt>
                <c:pt idx="379" formatCode="0.00">
                  <c:v>2.8261458333333334</c:v>
                </c:pt>
                <c:pt idx="380" formatCode="0.00">
                  <c:v>3.9837916666666673</c:v>
                </c:pt>
                <c:pt idx="381" formatCode="0.00">
                  <c:v>3.6005208333333329</c:v>
                </c:pt>
                <c:pt idx="382" formatCode="0.00">
                  <c:v>5.0867708333333335</c:v>
                </c:pt>
                <c:pt idx="383" formatCode="0.00">
                  <c:v>4.1693124999999993</c:v>
                </c:pt>
                <c:pt idx="384" formatCode="0.00">
                  <c:v>3.3343958333333337</c:v>
                </c:pt>
                <c:pt idx="385" formatCode="0.00">
                  <c:v>3.1591458333333335</c:v>
                </c:pt>
                <c:pt idx="386" formatCode="0.00">
                  <c:v>3.0549583333333339</c:v>
                </c:pt>
                <c:pt idx="387" formatCode="0.00">
                  <c:v>2.987520833333333</c:v>
                </c:pt>
                <c:pt idx="388" formatCode="0.00">
                  <c:v>2.9004375000000007</c:v>
                </c:pt>
                <c:pt idx="389" formatCode="0.00">
                  <c:v>2.8480999999999996</c:v>
                </c:pt>
                <c:pt idx="390" formatCode="0.00">
                  <c:v>2.8991666666666664</c:v>
                </c:pt>
                <c:pt idx="391" formatCode="0.00">
                  <c:v>2.808229166666667</c:v>
                </c:pt>
                <c:pt idx="392" formatCode="0.00">
                  <c:v>2.8033125000000001</c:v>
                </c:pt>
                <c:pt idx="393" formatCode="0.00">
                  <c:v>2.8112708333333338</c:v>
                </c:pt>
                <c:pt idx="394" formatCode="0.00">
                  <c:v>2.8313750000000009</c:v>
                </c:pt>
                <c:pt idx="395" formatCode="0.00">
                  <c:v>2.9036458333333335</c:v>
                </c:pt>
                <c:pt idx="396" formatCode="0.00">
                  <c:v>2.9696041666666662</c:v>
                </c:pt>
                <c:pt idx="397" formatCode="0.00">
                  <c:v>2.9676458333333327</c:v>
                </c:pt>
                <c:pt idx="398" formatCode="0.00">
                  <c:v>2.9249583333333344</c:v>
                </c:pt>
                <c:pt idx="399" formatCode="0.00">
                  <c:v>2.9288958333333337</c:v>
                </c:pt>
                <c:pt idx="400" formatCode="0.00">
                  <c:v>2.9306875000000008</c:v>
                </c:pt>
                <c:pt idx="401" formatCode="0.00">
                  <c:v>2.9144999999999999</c:v>
                </c:pt>
                <c:pt idx="402" formatCode="0.00">
                  <c:v>3.0261250000000004</c:v>
                </c:pt>
                <c:pt idx="403" formatCode="0.00">
                  <c:v>4.2472500000000002</c:v>
                </c:pt>
                <c:pt idx="404" formatCode="0.00">
                  <c:v>3.3631041666666679</c:v>
                </c:pt>
                <c:pt idx="405" formatCode="0.00">
                  <c:v>3.0102916666666659</c:v>
                </c:pt>
                <c:pt idx="406" formatCode="0.00">
                  <c:v>2.8826666666666667</c:v>
                </c:pt>
                <c:pt idx="407" formatCode="0.00">
                  <c:v>2.8036875000000001</c:v>
                </c:pt>
                <c:pt idx="408" formatCode="0.00">
                  <c:v>2.739666666666666</c:v>
                </c:pt>
                <c:pt idx="409" formatCode="0.00">
                  <c:v>2.7358124999999998</c:v>
                </c:pt>
                <c:pt idx="410" formatCode="0.00">
                  <c:v>2.7874791666666678</c:v>
                </c:pt>
                <c:pt idx="411" formatCode="0.00">
                  <c:v>2.8102291666666663</c:v>
                </c:pt>
                <c:pt idx="412" formatCode="0.00">
                  <c:v>2.8245416666666667</c:v>
                </c:pt>
                <c:pt idx="413" formatCode="0.00">
                  <c:v>2.8561041666666669</c:v>
                </c:pt>
                <c:pt idx="414" formatCode="0.00">
                  <c:v>2.8995625</c:v>
                </c:pt>
                <c:pt idx="415" formatCode="0.00">
                  <c:v>2.9559999999999991</c:v>
                </c:pt>
                <c:pt idx="416" formatCode="0.00">
                  <c:v>2.9827291666666671</c:v>
                </c:pt>
                <c:pt idx="417" formatCode="0.00">
                  <c:v>2.982895833333334</c:v>
                </c:pt>
                <c:pt idx="418" formatCode="0.00">
                  <c:v>2.9741874999999998</c:v>
                </c:pt>
                <c:pt idx="419" formatCode="0.00">
                  <c:v>2.9611874999999994</c:v>
                </c:pt>
                <c:pt idx="420" formatCode="0.00">
                  <c:v>2.9541041666666659</c:v>
                </c:pt>
                <c:pt idx="421" formatCode="0.00">
                  <c:v>2.9411875000000003</c:v>
                </c:pt>
                <c:pt idx="422" formatCode="0.00">
                  <c:v>2.9385833333333342</c:v>
                </c:pt>
                <c:pt idx="423" formatCode="0.00">
                  <c:v>2.9418541666666678</c:v>
                </c:pt>
                <c:pt idx="424" formatCode="0.00">
                  <c:v>2.9375416666666667</c:v>
                </c:pt>
                <c:pt idx="425" formatCode="0.00">
                  <c:v>2.9271666666666669</c:v>
                </c:pt>
                <c:pt idx="426" formatCode="0.00">
                  <c:v>2.9236875000000011</c:v>
                </c:pt>
                <c:pt idx="427" formatCode="0.00">
                  <c:v>2.9138958333333345</c:v>
                </c:pt>
                <c:pt idx="428" formatCode="0.00">
                  <c:v>2.899104166666667</c:v>
                </c:pt>
                <c:pt idx="429" formatCode="0.00">
                  <c:v>2.8879583333333341</c:v>
                </c:pt>
                <c:pt idx="430" formatCode="0.00">
                  <c:v>2.8817291666666662</c:v>
                </c:pt>
                <c:pt idx="431" formatCode="0.00">
                  <c:v>2.9416458333333337</c:v>
                </c:pt>
                <c:pt idx="432" formatCode="0.00">
                  <c:v>3.3441874999999999</c:v>
                </c:pt>
                <c:pt idx="433" formatCode="0.00">
                  <c:v>2.9545833333333338</c:v>
                </c:pt>
                <c:pt idx="434" formatCode="0.00">
                  <c:v>2.8179583333333333</c:v>
                </c:pt>
                <c:pt idx="435" formatCode="0.00">
                  <c:v>2.7614375000000009</c:v>
                </c:pt>
                <c:pt idx="436" formatCode="0.00">
                  <c:v>2.7249166666666658</c:v>
                </c:pt>
                <c:pt idx="437" formatCode="0.00">
                  <c:v>2.7022916666666656</c:v>
                </c:pt>
                <c:pt idx="438" formatCode="0.00">
                  <c:v>2.6897083333333351</c:v>
                </c:pt>
                <c:pt idx="439" formatCode="0.00">
                  <c:v>2.6397708333333334</c:v>
                </c:pt>
                <c:pt idx="440" formatCode="0.00">
                  <c:v>2.6338124999999999</c:v>
                </c:pt>
                <c:pt idx="441" formatCode="0.00">
                  <c:v>2.6011458333333333</c:v>
                </c:pt>
                <c:pt idx="442" formatCode="0.00">
                  <c:v>2.5887291666666661</c:v>
                </c:pt>
                <c:pt idx="443" formatCode="0.00">
                  <c:v>2.6235416666666662</c:v>
                </c:pt>
                <c:pt idx="444" formatCode="0.00">
                  <c:v>2.6961458333333326</c:v>
                </c:pt>
                <c:pt idx="445" formatCode="0.00">
                  <c:v>2.6878958333333336</c:v>
                </c:pt>
                <c:pt idx="446" formatCode="0.00">
                  <c:v>2.6689375000000002</c:v>
                </c:pt>
                <c:pt idx="447" formatCode="0.00">
                  <c:v>2.6570208333333341</c:v>
                </c:pt>
                <c:pt idx="448" formatCode="0.00">
                  <c:v>2.6233541666666658</c:v>
                </c:pt>
                <c:pt idx="449" formatCode="0.00">
                  <c:v>2.6065208333333323</c:v>
                </c:pt>
                <c:pt idx="450" formatCode="0.00">
                  <c:v>2.5960208333333323</c:v>
                </c:pt>
                <c:pt idx="451" formatCode="0.00">
                  <c:v>2.5791666666666662</c:v>
                </c:pt>
                <c:pt idx="452" formatCode="0.00">
                  <c:v>2.5574375000000011</c:v>
                </c:pt>
                <c:pt idx="453" formatCode="0.00">
                  <c:v>2.5608541666666667</c:v>
                </c:pt>
                <c:pt idx="454" formatCode="0.00">
                  <c:v>3.2383124999999997</c:v>
                </c:pt>
                <c:pt idx="455" formatCode="0.00">
                  <c:v>3.3842291666666671</c:v>
                </c:pt>
                <c:pt idx="456" formatCode="0.00">
                  <c:v>2.9860624999999992</c:v>
                </c:pt>
                <c:pt idx="457" formatCode="0.00">
                  <c:v>2.843270833333333</c:v>
                </c:pt>
                <c:pt idx="458" formatCode="0.00">
                  <c:v>2.7641875000000007</c:v>
                </c:pt>
                <c:pt idx="459" formatCode="0.00">
                  <c:v>2.727749999999999</c:v>
                </c:pt>
                <c:pt idx="460" formatCode="0.00">
                  <c:v>2.7983958333333323</c:v>
                </c:pt>
                <c:pt idx="461" formatCode="0.00">
                  <c:v>2.8205416666666676</c:v>
                </c:pt>
                <c:pt idx="462" formatCode="0.00">
                  <c:v>2.7716875000000001</c:v>
                </c:pt>
                <c:pt idx="463" formatCode="0.00">
                  <c:v>2.7302499999999994</c:v>
                </c:pt>
                <c:pt idx="464" formatCode="0.00">
                  <c:v>2.6989999999999998</c:v>
                </c:pt>
                <c:pt idx="465" formatCode="0.00">
                  <c:v>2.6925833333333338</c:v>
                </c:pt>
                <c:pt idx="466" formatCode="0.00">
                  <c:v>2.7635625000000008</c:v>
                </c:pt>
                <c:pt idx="467" formatCode="0.00">
                  <c:v>2.751958333333334</c:v>
                </c:pt>
                <c:pt idx="468" formatCode="0.00">
                  <c:v>2.7122083333333333</c:v>
                </c:pt>
                <c:pt idx="469" formatCode="0.00">
                  <c:v>2.6811041666666662</c:v>
                </c:pt>
                <c:pt idx="470" formatCode="0.00">
                  <c:v>3.0466875000000004</c:v>
                </c:pt>
                <c:pt idx="471" formatCode="0.00">
                  <c:v>3.0460833333333333</c:v>
                </c:pt>
                <c:pt idx="472" formatCode="0.00">
                  <c:v>2.8698750000000004</c:v>
                </c:pt>
                <c:pt idx="473" formatCode="0.00">
                  <c:v>2.7979583333333342</c:v>
                </c:pt>
                <c:pt idx="474" formatCode="0.00">
                  <c:v>2.7947083333333342</c:v>
                </c:pt>
                <c:pt idx="475" formatCode="0.00">
                  <c:v>2.7961041666666664</c:v>
                </c:pt>
                <c:pt idx="476" formatCode="0.00">
                  <c:v>3.0037291666666674</c:v>
                </c:pt>
                <c:pt idx="477" formatCode="0.00">
                  <c:v>3.2802916666666664</c:v>
                </c:pt>
                <c:pt idx="478" formatCode="0.00">
                  <c:v>3.9467708333333325</c:v>
                </c:pt>
                <c:pt idx="479" formatCode="0.00">
                  <c:v>5.2867916666666668</c:v>
                </c:pt>
                <c:pt idx="480" formatCode="0.00">
                  <c:v>3.8709374999999997</c:v>
                </c:pt>
                <c:pt idx="481" formatCode="0.00">
                  <c:v>3.9044999999999992</c:v>
                </c:pt>
                <c:pt idx="482" formatCode="0.00">
                  <c:v>5.7966458333333328</c:v>
                </c:pt>
                <c:pt idx="483" formatCode="0.00">
                  <c:v>5.4893124999999996</c:v>
                </c:pt>
                <c:pt idx="484" formatCode="0.00">
                  <c:v>5.3341666666666674</c:v>
                </c:pt>
                <c:pt idx="485" formatCode="0.00">
                  <c:v>4.9747083333333331</c:v>
                </c:pt>
                <c:pt idx="486" formatCode="0.00">
                  <c:v>4.7485416666666671</c:v>
                </c:pt>
                <c:pt idx="487" formatCode="0.00">
                  <c:v>4.6085625000000006</c:v>
                </c:pt>
                <c:pt idx="488" formatCode="0.00">
                  <c:v>4.4611041666666651</c:v>
                </c:pt>
                <c:pt idx="489" formatCode="0.00">
                  <c:v>4.5239583333333346</c:v>
                </c:pt>
                <c:pt idx="490" formatCode="0.00">
                  <c:v>4.9088958333333332</c:v>
                </c:pt>
                <c:pt idx="491" formatCode="0.00">
                  <c:v>6.6195833333333338</c:v>
                </c:pt>
                <c:pt idx="492" formatCode="0.00">
                  <c:v>6.1473124999999982</c:v>
                </c:pt>
                <c:pt idx="493" formatCode="0.00">
                  <c:v>8.980458333333333</c:v>
                </c:pt>
                <c:pt idx="494" formatCode="0.00">
                  <c:v>16.777687499999999</c:v>
                </c:pt>
                <c:pt idx="495" formatCode="0.00">
                  <c:v>18.15552083333333</c:v>
                </c:pt>
                <c:pt idx="496" formatCode="0.00">
                  <c:v>19.321520833333338</c:v>
                </c:pt>
                <c:pt idx="497" formatCode="0.00">
                  <c:v>19.803958333333338</c:v>
                </c:pt>
                <c:pt idx="498" formatCode="0.00">
                  <c:v>19.800854166666671</c:v>
                </c:pt>
                <c:pt idx="499" formatCode="0.00">
                  <c:v>19.515520833333337</c:v>
                </c:pt>
                <c:pt idx="500" formatCode="0.00">
                  <c:v>19.080833333333338</c:v>
                </c:pt>
                <c:pt idx="501" formatCode="0.00">
                  <c:v>18.551124999999999</c:v>
                </c:pt>
                <c:pt idx="502" formatCode="0.00">
                  <c:v>17.972229166666672</c:v>
                </c:pt>
                <c:pt idx="503" formatCode="0.00">
                  <c:v>17.240729166666668</c:v>
                </c:pt>
                <c:pt idx="504" formatCode="0.00">
                  <c:v>16.280541666666672</c:v>
                </c:pt>
                <c:pt idx="505" formatCode="0.00">
                  <c:v>15.094166666666665</c:v>
                </c:pt>
                <c:pt idx="506" formatCode="0.00">
                  <c:v>13.87795833333333</c:v>
                </c:pt>
                <c:pt idx="507" formatCode="0.00">
                  <c:v>12.896895833333332</c:v>
                </c:pt>
                <c:pt idx="508" formatCode="0.00">
                  <c:v>12.171958333333329</c:v>
                </c:pt>
                <c:pt idx="509" formatCode="0.00">
                  <c:v>11.341687499999999</c:v>
                </c:pt>
                <c:pt idx="510" formatCode="0.00">
                  <c:v>10.468291666666667</c:v>
                </c:pt>
                <c:pt idx="511" formatCode="0.00">
                  <c:v>13.416437499999994</c:v>
                </c:pt>
                <c:pt idx="512" formatCode="0.00">
                  <c:v>15.885458333333332</c:v>
                </c:pt>
                <c:pt idx="513" formatCode="0.00">
                  <c:v>16.317312499999996</c:v>
                </c:pt>
                <c:pt idx="514" formatCode="0.00">
                  <c:v>16.136312499999999</c:v>
                </c:pt>
                <c:pt idx="515" formatCode="0.00">
                  <c:v>15.636541666666668</c:v>
                </c:pt>
                <c:pt idx="516" formatCode="0.00">
                  <c:v>14.978208333333328</c:v>
                </c:pt>
                <c:pt idx="517" formatCode="0.00">
                  <c:v>14.319416666666669</c:v>
                </c:pt>
                <c:pt idx="518" formatCode="0.00">
                  <c:v>13.75370833333333</c:v>
                </c:pt>
                <c:pt idx="519" formatCode="0.00">
                  <c:v>13.278145833333339</c:v>
                </c:pt>
                <c:pt idx="520" formatCode="0.00">
                  <c:v>13.237604166666669</c:v>
                </c:pt>
                <c:pt idx="521" formatCode="0.00">
                  <c:v>13.773500000000006</c:v>
                </c:pt>
                <c:pt idx="522" formatCode="0.00">
                  <c:v>13.914625000000006</c:v>
                </c:pt>
                <c:pt idx="523" formatCode="0.00">
                  <c:v>14.510958333333333</c:v>
                </c:pt>
                <c:pt idx="524" formatCode="0.00">
                  <c:v>14.970062500000004</c:v>
                </c:pt>
                <c:pt idx="525" formatCode="0.00">
                  <c:v>15.048833333333336</c:v>
                </c:pt>
                <c:pt idx="526" formatCode="0.00">
                  <c:v>14.923250000000001</c:v>
                </c:pt>
                <c:pt idx="527" formatCode="0.00">
                  <c:v>14.68816666666666</c:v>
                </c:pt>
                <c:pt idx="528" formatCode="0.00">
                  <c:v>14.290499999999996</c:v>
                </c:pt>
                <c:pt idx="529" formatCode="0.00">
                  <c:v>13.860541666666663</c:v>
                </c:pt>
                <c:pt idx="530" formatCode="0.00">
                  <c:v>13.482833333333332</c:v>
                </c:pt>
                <c:pt idx="531" formatCode="0.00">
                  <c:v>13.217104166666665</c:v>
                </c:pt>
                <c:pt idx="532" formatCode="0.00">
                  <c:v>12.979083333333334</c:v>
                </c:pt>
                <c:pt idx="533" formatCode="0.00">
                  <c:v>13.6911875</c:v>
                </c:pt>
                <c:pt idx="534" formatCode="0.00">
                  <c:v>15.455104166666665</c:v>
                </c:pt>
                <c:pt idx="535" formatCode="0.00">
                  <c:v>16.187145833333332</c:v>
                </c:pt>
                <c:pt idx="536" formatCode="0.00">
                  <c:v>16.24025</c:v>
                </c:pt>
                <c:pt idx="537" formatCode="0.00">
                  <c:v>16.167104166666672</c:v>
                </c:pt>
                <c:pt idx="538" formatCode="0.00">
                  <c:v>16.655770833333335</c:v>
                </c:pt>
                <c:pt idx="539" formatCode="0.00">
                  <c:v>17.029499999999995</c:v>
                </c:pt>
                <c:pt idx="540" formatCode="0.00">
                  <c:v>17.177666666666671</c:v>
                </c:pt>
                <c:pt idx="541" formatCode="0.00">
                  <c:v>17.212104166666673</c:v>
                </c:pt>
                <c:pt idx="542" formatCode="0.00">
                  <c:v>16.964625000000002</c:v>
                </c:pt>
                <c:pt idx="543" formatCode="0.00">
                  <c:v>16.536770833333332</c:v>
                </c:pt>
                <c:pt idx="544" formatCode="0.00">
                  <c:v>16.007645833333335</c:v>
                </c:pt>
                <c:pt idx="545" formatCode="0.00">
                  <c:v>15.519291666666668</c:v>
                </c:pt>
                <c:pt idx="546" formatCode="0.00">
                  <c:v>14.948812500000003</c:v>
                </c:pt>
                <c:pt idx="547" formatCode="0.00">
                  <c:v>14.20745833333333</c:v>
                </c:pt>
                <c:pt idx="548" formatCode="0.00">
                  <c:v>13.544979166666669</c:v>
                </c:pt>
                <c:pt idx="549" formatCode="0.00">
                  <c:v>13.062375000000005</c:v>
                </c:pt>
                <c:pt idx="550" formatCode="0.00">
                  <c:v>13.363500000000002</c:v>
                </c:pt>
                <c:pt idx="551" formatCode="0.00">
                  <c:v>14.793458333333332</c:v>
                </c:pt>
                <c:pt idx="552" formatCode="0.00">
                  <c:v>15.527770833333333</c:v>
                </c:pt>
                <c:pt idx="553" formatCode="0.00">
                  <c:v>15.669354166666665</c:v>
                </c:pt>
                <c:pt idx="554" formatCode="0.00">
                  <c:v>15.435458333333335</c:v>
                </c:pt>
                <c:pt idx="555" formatCode="0.00">
                  <c:v>14.990604166666669</c:v>
                </c:pt>
                <c:pt idx="556" formatCode="0.00">
                  <c:v>14.411645833333333</c:v>
                </c:pt>
                <c:pt idx="557" formatCode="0.00">
                  <c:v>13.858354166666665</c:v>
                </c:pt>
                <c:pt idx="558" formatCode="0.00">
                  <c:v>13.436354166666666</c:v>
                </c:pt>
                <c:pt idx="559" formatCode="0.00">
                  <c:v>13.083291666666666</c:v>
                </c:pt>
                <c:pt idx="560" formatCode="0.00">
                  <c:v>12.626500000000002</c:v>
                </c:pt>
                <c:pt idx="561" formatCode="0.00">
                  <c:v>12.105312500000002</c:v>
                </c:pt>
                <c:pt idx="562" formatCode="0.00">
                  <c:v>12.433083333333336</c:v>
                </c:pt>
                <c:pt idx="563" formatCode="0.00">
                  <c:v>13.22029166666667</c:v>
                </c:pt>
                <c:pt idx="564" formatCode="0.00">
                  <c:v>13.6934375</c:v>
                </c:pt>
                <c:pt idx="565" formatCode="0.00">
                  <c:v>13.80058333333333</c:v>
                </c:pt>
                <c:pt idx="566" formatCode="0.00">
                  <c:v>13.664083333333336</c:v>
                </c:pt>
                <c:pt idx="567" formatCode="0.00">
                  <c:v>13.376833333333332</c:v>
                </c:pt>
                <c:pt idx="568" formatCode="0.00">
                  <c:v>13.071312499999998</c:v>
                </c:pt>
                <c:pt idx="569" formatCode="0.00">
                  <c:v>12.845916666666669</c:v>
                </c:pt>
                <c:pt idx="570" formatCode="0.00">
                  <c:v>13.351416666666667</c:v>
                </c:pt>
                <c:pt idx="571" formatCode="0.00">
                  <c:v>13.987145833333331</c:v>
                </c:pt>
                <c:pt idx="572" formatCode="0.00">
                  <c:v>14.118208333333333</c:v>
                </c:pt>
                <c:pt idx="573" formatCode="0.00">
                  <c:v>13.965104166666663</c:v>
                </c:pt>
                <c:pt idx="574" formatCode="0.00">
                  <c:v>14.093479166666663</c:v>
                </c:pt>
                <c:pt idx="575" formatCode="0.00">
                  <c:v>14.048249999999998</c:v>
                </c:pt>
                <c:pt idx="576" formatCode="0.00">
                  <c:v>14.112208333333335</c:v>
                </c:pt>
                <c:pt idx="577" formatCode="0.00">
                  <c:v>14.087375</c:v>
                </c:pt>
                <c:pt idx="578" formatCode="0.00">
                  <c:v>13.571354166666666</c:v>
                </c:pt>
                <c:pt idx="579" formatCode="0.00">
                  <c:v>13.091041666666664</c:v>
                </c:pt>
                <c:pt idx="580" formatCode="0.00">
                  <c:v>12.848083333333335</c:v>
                </c:pt>
                <c:pt idx="581" formatCode="0.00">
                  <c:v>12.981124999999999</c:v>
                </c:pt>
                <c:pt idx="582" formatCode="0.00">
                  <c:v>15.753895833333337</c:v>
                </c:pt>
                <c:pt idx="583" formatCode="0.00">
                  <c:v>16.935020833333336</c:v>
                </c:pt>
                <c:pt idx="584" formatCode="0.00">
                  <c:v>17.405895833333339</c:v>
                </c:pt>
                <c:pt idx="585" formatCode="0.00">
                  <c:v>17.635124999999999</c:v>
                </c:pt>
                <c:pt idx="586" formatCode="0.00">
                  <c:v>17.594687500000003</c:v>
                </c:pt>
                <c:pt idx="587" formatCode="0.00">
                  <c:v>17.325312499999995</c:v>
                </c:pt>
                <c:pt idx="588" formatCode="0.00">
                  <c:v>16.792000000000002</c:v>
                </c:pt>
                <c:pt idx="589" formatCode="0.00">
                  <c:v>16.181770833333331</c:v>
                </c:pt>
                <c:pt idx="590" formatCode="0.00">
                  <c:v>15.964458333333335</c:v>
                </c:pt>
                <c:pt idx="591" formatCode="0.00">
                  <c:v>15.725604166666665</c:v>
                </c:pt>
                <c:pt idx="592" formatCode="0.00">
                  <c:v>15.215666666666666</c:v>
                </c:pt>
                <c:pt idx="593" formatCode="0.00">
                  <c:v>14.5525</c:v>
                </c:pt>
                <c:pt idx="594" formatCode="0.00">
                  <c:v>13.90622916666667</c:v>
                </c:pt>
                <c:pt idx="595" formatCode="0.00">
                  <c:v>13.419333333333334</c:v>
                </c:pt>
                <c:pt idx="596" formatCode="0.00">
                  <c:v>13.170249999999998</c:v>
                </c:pt>
                <c:pt idx="597" formatCode="0.00">
                  <c:v>12.932645833333332</c:v>
                </c:pt>
                <c:pt idx="598" formatCode="0.00">
                  <c:v>12.722937499999993</c:v>
                </c:pt>
                <c:pt idx="599" formatCode="0.00">
                  <c:v>13.198104166666667</c:v>
                </c:pt>
                <c:pt idx="600" formatCode="0.00">
                  <c:v>13.685749999999999</c:v>
                </c:pt>
                <c:pt idx="601" formatCode="0.00">
                  <c:v>13.619</c:v>
                </c:pt>
                <c:pt idx="602" formatCode="0.00">
                  <c:v>13.349333333333332</c:v>
                </c:pt>
                <c:pt idx="603" formatCode="0.00">
                  <c:v>12.997895833333336</c:v>
                </c:pt>
                <c:pt idx="604" formatCode="0.00">
                  <c:v>13.17952083333333</c:v>
                </c:pt>
                <c:pt idx="605" formatCode="0.00">
                  <c:v>14.164124999999997</c:v>
                </c:pt>
                <c:pt idx="606" formatCode="0.00">
                  <c:v>14.56789583333334</c:v>
                </c:pt>
                <c:pt idx="607" formatCode="0.00">
                  <c:v>14.545416666666668</c:v>
                </c:pt>
                <c:pt idx="608" formatCode="0.00">
                  <c:v>14.26279166666666</c:v>
                </c:pt>
                <c:pt idx="609" formatCode="0.00">
                  <c:v>13.857229166666663</c:v>
                </c:pt>
                <c:pt idx="610" formatCode="0.00">
                  <c:v>13.418937500000004</c:v>
                </c:pt>
                <c:pt idx="611" formatCode="0.00">
                  <c:v>12.97654166666667</c:v>
                </c:pt>
                <c:pt idx="612" formatCode="0.00">
                  <c:v>12.526208333333331</c:v>
                </c:pt>
                <c:pt idx="613" formatCode="0.00">
                  <c:v>12.014124999999998</c:v>
                </c:pt>
                <c:pt idx="614" formatCode="0.00">
                  <c:v>11.231458333333331</c:v>
                </c:pt>
                <c:pt idx="615" formatCode="0.00">
                  <c:v>10.176749999999998</c:v>
                </c:pt>
                <c:pt idx="616" formatCode="0.00">
                  <c:v>9.0164583333333344</c:v>
                </c:pt>
                <c:pt idx="617" formatCode="0.00">
                  <c:v>8.0185416666666658</c:v>
                </c:pt>
                <c:pt idx="618" formatCode="0.00">
                  <c:v>7.9124166666666662</c:v>
                </c:pt>
                <c:pt idx="619" formatCode="0.00">
                  <c:v>9.3993541666666669</c:v>
                </c:pt>
                <c:pt idx="620" formatCode="0.00">
                  <c:v>9.931395833333335</c:v>
                </c:pt>
                <c:pt idx="621" formatCode="0.00">
                  <c:v>9.693375000000005</c:v>
                </c:pt>
                <c:pt idx="622" formatCode="0.00">
                  <c:v>11.120208333333332</c:v>
                </c:pt>
                <c:pt idx="623" formatCode="0.00">
                  <c:v>14.768354166666661</c:v>
                </c:pt>
                <c:pt idx="624" formatCode="0.00">
                  <c:v>15.563354166666668</c:v>
                </c:pt>
                <c:pt idx="625" formatCode="0.00">
                  <c:v>15.430208333333328</c:v>
                </c:pt>
                <c:pt idx="626" formatCode="0.00">
                  <c:v>14.891375000000005</c:v>
                </c:pt>
                <c:pt idx="627" formatCode="0.00">
                  <c:v>14.205291666666669</c:v>
                </c:pt>
                <c:pt idx="628" formatCode="0.00">
                  <c:v>13.578187499999999</c:v>
                </c:pt>
                <c:pt idx="629" formatCode="0.00">
                  <c:v>13.144562499999997</c:v>
                </c:pt>
                <c:pt idx="630" formatCode="0.00">
                  <c:v>12.697854166666666</c:v>
                </c:pt>
                <c:pt idx="631" formatCode="0.00">
                  <c:v>12.244729166666671</c:v>
                </c:pt>
                <c:pt idx="632" formatCode="0.00">
                  <c:v>11.744749999999996</c:v>
                </c:pt>
                <c:pt idx="633" formatCode="0.00">
                  <c:v>11.727437499999999</c:v>
                </c:pt>
                <c:pt idx="634" formatCode="0.00">
                  <c:v>13.832020833333337</c:v>
                </c:pt>
                <c:pt idx="635" formatCode="0.00">
                  <c:v>15.0320625</c:v>
                </c:pt>
                <c:pt idx="636" formatCode="0.00">
                  <c:v>14.807041666666663</c:v>
                </c:pt>
                <c:pt idx="637" formatCode="0.00">
                  <c:v>14.342395833333335</c:v>
                </c:pt>
                <c:pt idx="638" formatCode="0.00">
                  <c:v>13.672270833333336</c:v>
                </c:pt>
                <c:pt idx="639" formatCode="0.00">
                  <c:v>12.879479166666664</c:v>
                </c:pt>
                <c:pt idx="640" formatCode="0.00">
                  <c:v>12.323208333333335</c:v>
                </c:pt>
                <c:pt idx="641" formatCode="0.00">
                  <c:v>11.698729166666666</c:v>
                </c:pt>
                <c:pt idx="642" formatCode="0.00">
                  <c:v>11.361166666666664</c:v>
                </c:pt>
                <c:pt idx="643" formatCode="0.00">
                  <c:v>10.77275</c:v>
                </c:pt>
                <c:pt idx="644" formatCode="0.00">
                  <c:v>10.1368125</c:v>
                </c:pt>
                <c:pt idx="645" formatCode="0.00">
                  <c:v>9.6686249999999987</c:v>
                </c:pt>
                <c:pt idx="646" formatCode="0.00">
                  <c:v>7.4613125000000009</c:v>
                </c:pt>
                <c:pt idx="647" formatCode="0.00">
                  <c:v>5.2951666666666668</c:v>
                </c:pt>
                <c:pt idx="648" formatCode="0.00">
                  <c:v>4.7873541666666668</c:v>
                </c:pt>
                <c:pt idx="649" formatCode="0.00">
                  <c:v>4.5819148936170224</c:v>
                </c:pt>
                <c:pt idx="650" formatCode="0.00">
                  <c:v>4.3251041666666667</c:v>
                </c:pt>
                <c:pt idx="651" formatCode="0.00">
                  <c:v>4.1715000000000009</c:v>
                </c:pt>
                <c:pt idx="652" formatCode="0.00">
                  <c:v>4.0291250000000014</c:v>
                </c:pt>
                <c:pt idx="653" formatCode="0.00">
                  <c:v>3.9169791666666662</c:v>
                </c:pt>
                <c:pt idx="654" formatCode="0.00">
                  <c:v>3.7993541666666668</c:v>
                </c:pt>
                <c:pt idx="655" formatCode="0.00">
                  <c:v>3.7237500000000003</c:v>
                </c:pt>
                <c:pt idx="656" formatCode="0.00">
                  <c:v>3.6625882352941179</c:v>
                </c:pt>
                <c:pt idx="657" formatCode="0.00">
                  <c:v>3.5880833333333322</c:v>
                </c:pt>
                <c:pt idx="658" formatCode="0.00">
                  <c:v>3.450020833333332</c:v>
                </c:pt>
                <c:pt idx="659" formatCode="0.00">
                  <c:v>3.3597499999999996</c:v>
                </c:pt>
                <c:pt idx="660" formatCode="0.00">
                  <c:v>3.3599374999999991</c:v>
                </c:pt>
                <c:pt idx="661" formatCode="0.00">
                  <c:v>3.321729166666668</c:v>
                </c:pt>
                <c:pt idx="662" formatCode="0.00">
                  <c:v>3.2721250000000008</c:v>
                </c:pt>
                <c:pt idx="663" formatCode="0.00">
                  <c:v>3.2068958333333324</c:v>
                </c:pt>
                <c:pt idx="664" formatCode="0.00">
                  <c:v>3.0922083333333341</c:v>
                </c:pt>
                <c:pt idx="665" formatCode="0.00">
                  <c:v>2.9796458333333327</c:v>
                </c:pt>
                <c:pt idx="666" formatCode="0.00">
                  <c:v>2.8841666666666659</c:v>
                </c:pt>
                <c:pt idx="667" formatCode="0.00">
                  <c:v>2.9022708333333349</c:v>
                </c:pt>
                <c:pt idx="668" formatCode="0.00">
                  <c:v>2.7648541666666659</c:v>
                </c:pt>
                <c:pt idx="669" formatCode="0.00">
                  <c:v>2.7349166666666664</c:v>
                </c:pt>
                <c:pt idx="670" formatCode="0.00">
                  <c:v>2.7709166666666669</c:v>
                </c:pt>
                <c:pt idx="671" formatCode="0.00">
                  <c:v>2.7790208333333344</c:v>
                </c:pt>
                <c:pt idx="672" formatCode="0.00">
                  <c:v>2.7351041666666664</c:v>
                </c:pt>
                <c:pt idx="673" formatCode="0.00">
                  <c:v>2.728416666666666</c:v>
                </c:pt>
                <c:pt idx="674" formatCode="0.00">
                  <c:v>2.7055416666666656</c:v>
                </c:pt>
                <c:pt idx="675" formatCode="0.00">
                  <c:v>2.7553750000000008</c:v>
                </c:pt>
                <c:pt idx="676" formatCode="0.00">
                  <c:v>2.8275208333333333</c:v>
                </c:pt>
                <c:pt idx="677" formatCode="0.00">
                  <c:v>2.8647916666666675</c:v>
                </c:pt>
                <c:pt idx="678" formatCode="0.00">
                  <c:v>2.8691666666666662</c:v>
                </c:pt>
                <c:pt idx="679" formatCode="0.00">
                  <c:v>2.8401458333333327</c:v>
                </c:pt>
                <c:pt idx="680" formatCode="0.00">
                  <c:v>2.796125</c:v>
                </c:pt>
                <c:pt idx="681" formatCode="0.00">
                  <c:v>2.7473333333333336</c:v>
                </c:pt>
                <c:pt idx="682" formatCode="0.00">
                  <c:v>2.6938541666666675</c:v>
                </c:pt>
                <c:pt idx="683" formatCode="0.00">
                  <c:v>2.6491458333333333</c:v>
                </c:pt>
                <c:pt idx="684" formatCode="0.00">
                  <c:v>2.6129374999999992</c:v>
                </c:pt>
                <c:pt idx="685" formatCode="0.00">
                  <c:v>2.5988125000000006</c:v>
                </c:pt>
                <c:pt idx="686" formatCode="0.00">
                  <c:v>2.6566666666666672</c:v>
                </c:pt>
                <c:pt idx="687" formatCode="0.00">
                  <c:v>2.6400833333333336</c:v>
                </c:pt>
                <c:pt idx="688" formatCode="0.00">
                  <c:v>2.6299375</c:v>
                </c:pt>
                <c:pt idx="689" formatCode="0.00">
                  <c:v>2.6387291666666672</c:v>
                </c:pt>
                <c:pt idx="690" formatCode="0.00">
                  <c:v>2.6302916666666669</c:v>
                </c:pt>
                <c:pt idx="691" formatCode="0.00">
                  <c:v>2.627958333333333</c:v>
                </c:pt>
                <c:pt idx="692" formatCode="0.00">
                  <c:v>2.7331041666666671</c:v>
                </c:pt>
                <c:pt idx="693" formatCode="0.00">
                  <c:v>2.8776458333333341</c:v>
                </c:pt>
                <c:pt idx="694" formatCode="0.00">
                  <c:v>3.1928750000000004</c:v>
                </c:pt>
                <c:pt idx="695" formatCode="0.00">
                  <c:v>3.1499166666666674</c:v>
                </c:pt>
                <c:pt idx="696" formatCode="0.00">
                  <c:v>3.3502499999999995</c:v>
                </c:pt>
                <c:pt idx="697" formatCode="0.00">
                  <c:v>3.1148750000000014</c:v>
                </c:pt>
                <c:pt idx="698" formatCode="0.00">
                  <c:v>3.3263125000000002</c:v>
                </c:pt>
                <c:pt idx="699" formatCode="0.00">
                  <c:v>2.9629791666666656</c:v>
                </c:pt>
                <c:pt idx="700" formatCode="0.00">
                  <c:v>2.9710416666666659</c:v>
                </c:pt>
                <c:pt idx="701" formatCode="0.00">
                  <c:v>3.0037083333333339</c:v>
                </c:pt>
                <c:pt idx="702" formatCode="0.00">
                  <c:v>3.3437916666666667</c:v>
                </c:pt>
                <c:pt idx="703" formatCode="0.00">
                  <c:v>6.6128333333333345</c:v>
                </c:pt>
                <c:pt idx="704" formatCode="0.00">
                  <c:v>8.9234166666666663</c:v>
                </c:pt>
                <c:pt idx="705" formatCode="0.00">
                  <c:v>10.18920833333333</c:v>
                </c:pt>
                <c:pt idx="706" formatCode="0.00">
                  <c:v>10.0833125</c:v>
                </c:pt>
                <c:pt idx="707" formatCode="0.00">
                  <c:v>9.950541666666668</c:v>
                </c:pt>
                <c:pt idx="708" formatCode="0.00">
                  <c:v>9.7136666666666667</c:v>
                </c:pt>
                <c:pt idx="709" formatCode="0.00">
                  <c:v>9.4725000000000019</c:v>
                </c:pt>
                <c:pt idx="710" formatCode="0.00">
                  <c:v>9.3066249999999986</c:v>
                </c:pt>
                <c:pt idx="711" formatCode="0.00">
                  <c:v>8.5254166666666684</c:v>
                </c:pt>
                <c:pt idx="712" formatCode="0.00">
                  <c:v>7.3069791666666681</c:v>
                </c:pt>
                <c:pt idx="713" formatCode="0.00">
                  <c:v>6.2686875000000013</c:v>
                </c:pt>
                <c:pt idx="714" formatCode="0.00">
                  <c:v>4.2809999999999997</c:v>
                </c:pt>
                <c:pt idx="715" formatCode="0.00">
                  <c:v>4.2996875000000019</c:v>
                </c:pt>
                <c:pt idx="716" formatCode="0.00">
                  <c:v>4.039229166666666</c:v>
                </c:pt>
                <c:pt idx="717" formatCode="0.00">
                  <c:v>2.9296875</c:v>
                </c:pt>
                <c:pt idx="718" formatCode="0.00">
                  <c:v>2.8452708333333336</c:v>
                </c:pt>
                <c:pt idx="719" formatCode="0.00">
                  <c:v>2.8614791666666672</c:v>
                </c:pt>
                <c:pt idx="720" formatCode="0.00">
                  <c:v>2.8149375000000005</c:v>
                </c:pt>
                <c:pt idx="721" formatCode="0.00">
                  <c:v>2.6953541666666667</c:v>
                </c:pt>
                <c:pt idx="722" formatCode="0.00">
                  <c:v>2.5469375000000007</c:v>
                </c:pt>
                <c:pt idx="723" formatCode="0.00">
                  <c:v>2.4448541666666666</c:v>
                </c:pt>
                <c:pt idx="724" formatCode="0.00">
                  <c:v>2.4013958333333338</c:v>
                </c:pt>
                <c:pt idx="725" formatCode="0.00">
                  <c:v>2.4218541666666664</c:v>
                </c:pt>
                <c:pt idx="726" formatCode="0.00">
                  <c:v>2.4569999999999994</c:v>
                </c:pt>
                <c:pt idx="727" formatCode="0.00">
                  <c:v>2.5464166666666661</c:v>
                </c:pt>
                <c:pt idx="728" formatCode="0.00">
                  <c:v>2.610041666666667</c:v>
                </c:pt>
                <c:pt idx="729" formatCode="0.00">
                  <c:v>2.6909999999999994</c:v>
                </c:pt>
                <c:pt idx="730" formatCode="0.00">
                  <c:v>2.7447500000000002</c:v>
                </c:pt>
                <c:pt idx="731" formatCode="0.00">
                  <c:v>2.7184999999999988</c:v>
                </c:pt>
                <c:pt idx="732" formatCode="0.00">
                  <c:v>2.6635208333333336</c:v>
                </c:pt>
                <c:pt idx="733" formatCode="0.00">
                  <c:v>2.6328541666666672</c:v>
                </c:pt>
                <c:pt idx="734" formatCode="0.00">
                  <c:v>2.6169375000000001</c:v>
                </c:pt>
                <c:pt idx="735" formatCode="0.00">
                  <c:v>2.5903333333333323</c:v>
                </c:pt>
                <c:pt idx="736" formatCode="0.00">
                  <c:v>2.5633750000000002</c:v>
                </c:pt>
                <c:pt idx="737" formatCode="0.00">
                  <c:v>2.5559583333333329</c:v>
                </c:pt>
                <c:pt idx="738" formatCode="0.00">
                  <c:v>2.5600416666666672</c:v>
                </c:pt>
                <c:pt idx="739" formatCode="0.00">
                  <c:v>2.534062500000001</c:v>
                </c:pt>
                <c:pt idx="740" formatCode="0.00">
                  <c:v>2.4961874999999996</c:v>
                </c:pt>
                <c:pt idx="741" formatCode="0.00">
                  <c:v>2.467729166666667</c:v>
                </c:pt>
                <c:pt idx="742" formatCode="0.00">
                  <c:v>2.4778749999999996</c:v>
                </c:pt>
                <c:pt idx="743" formatCode="0.00">
                  <c:v>2.5289375000000009</c:v>
                </c:pt>
                <c:pt idx="744" formatCode="0.00">
                  <c:v>2.6170208333333336</c:v>
                </c:pt>
                <c:pt idx="745" formatCode="0.00">
                  <c:v>2.6913750000000003</c:v>
                </c:pt>
                <c:pt idx="746" formatCode="0.00">
                  <c:v>2.7338541666666658</c:v>
                </c:pt>
                <c:pt idx="747" formatCode="0.00">
                  <c:v>2.741458333333334</c:v>
                </c:pt>
                <c:pt idx="748" formatCode="0.00">
                  <c:v>2.7429999999999999</c:v>
                </c:pt>
                <c:pt idx="749" formatCode="0.00">
                  <c:v>2.7081041666666668</c:v>
                </c:pt>
                <c:pt idx="750" formatCode="0.00">
                  <c:v>2.6481041666666667</c:v>
                </c:pt>
                <c:pt idx="751" formatCode="0.00">
                  <c:v>2.5884999999999994</c:v>
                </c:pt>
                <c:pt idx="752" formatCode="0.00">
                  <c:v>2.5643958333333337</c:v>
                </c:pt>
                <c:pt idx="753" formatCode="0.00">
                  <c:v>2.6270625000000001</c:v>
                </c:pt>
                <c:pt idx="754" formatCode="0.00">
                  <c:v>2.6604090909090909</c:v>
                </c:pt>
                <c:pt idx="755" formatCode="0.00">
                  <c:v>8.5971914275955648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Composite!$K$1</c:f>
              <c:strCache>
                <c:ptCount val="1"/>
                <c:pt idx="0">
                  <c:v>EF2</c:v>
                </c:pt>
              </c:strCache>
            </c:strRef>
          </c:tx>
          <c:marker>
            <c:symbol val="none"/>
          </c:marker>
          <c:val>
            <c:numRef>
              <c:f>Composite!$L$3:$L$340</c:f>
              <c:numCache>
                <c:formatCode>General</c:formatCode>
                <c:ptCount val="338"/>
                <c:pt idx="20" formatCode="0.00">
                  <c:v>2.4239999999999995</c:v>
                </c:pt>
                <c:pt idx="21" formatCode="0.00">
                  <c:v>2.4594374999999999</c:v>
                </c:pt>
                <c:pt idx="22" formatCode="0.00">
                  <c:v>2.4844374999999999</c:v>
                </c:pt>
                <c:pt idx="23" formatCode="0.00">
                  <c:v>2.5718124999999996</c:v>
                </c:pt>
                <c:pt idx="24" formatCode="0.00">
                  <c:v>2.6339583333333327</c:v>
                </c:pt>
                <c:pt idx="25" formatCode="0.00">
                  <c:v>2.6512083333333338</c:v>
                </c:pt>
                <c:pt idx="26" formatCode="0.00">
                  <c:v>2.6546041666666662</c:v>
                </c:pt>
                <c:pt idx="27" formatCode="0.00">
                  <c:v>2.6490208333333336</c:v>
                </c:pt>
                <c:pt idx="28" formatCode="0.00">
                  <c:v>2.6375833333333332</c:v>
                </c:pt>
                <c:pt idx="29" formatCode="0.00">
                  <c:v>2.6229375000000008</c:v>
                </c:pt>
                <c:pt idx="30" formatCode="0.00">
                  <c:v>2.6062291666666666</c:v>
                </c:pt>
                <c:pt idx="31" formatCode="0.00">
                  <c:v>2.5921249999999989</c:v>
                </c:pt>
                <c:pt idx="32" formatCode="0.00">
                  <c:v>2.5848541666666658</c:v>
                </c:pt>
                <c:pt idx="33" formatCode="0.00">
                  <c:v>2.5763333333333325</c:v>
                </c:pt>
                <c:pt idx="34" formatCode="0.00">
                  <c:v>2.5668125000000002</c:v>
                </c:pt>
                <c:pt idx="35" formatCode="0.00">
                  <c:v>2.5580833333333337</c:v>
                </c:pt>
                <c:pt idx="36" formatCode="0.00">
                  <c:v>2.4826041666666661</c:v>
                </c:pt>
                <c:pt idx="37" formatCode="0.00">
                  <c:v>2.3963541666666663</c:v>
                </c:pt>
                <c:pt idx="38" formatCode="0.00">
                  <c:v>2.3379791666666669</c:v>
                </c:pt>
                <c:pt idx="39" formatCode="0.00">
                  <c:v>2.3101458333333338</c:v>
                </c:pt>
                <c:pt idx="40" formatCode="0.00">
                  <c:v>2.2865208333333338</c:v>
                </c:pt>
                <c:pt idx="41" formatCode="0.00">
                  <c:v>2.289354166666667</c:v>
                </c:pt>
                <c:pt idx="42" formatCode="0.00">
                  <c:v>2.3050416666666673</c:v>
                </c:pt>
                <c:pt idx="43" formatCode="0.00">
                  <c:v>2.2743541666666678</c:v>
                </c:pt>
                <c:pt idx="44" formatCode="0.00">
                  <c:v>2.2739791666666669</c:v>
                </c:pt>
                <c:pt idx="45" formatCode="0.00">
                  <c:v>2.2725833333333334</c:v>
                </c:pt>
                <c:pt idx="46" formatCode="0.00">
                  <c:v>2.2699375000000006</c:v>
                </c:pt>
                <c:pt idx="47" formatCode="0.00">
                  <c:v>2.2634166666666675</c:v>
                </c:pt>
                <c:pt idx="48" formatCode="0.00">
                  <c:v>2.2402083333333334</c:v>
                </c:pt>
                <c:pt idx="49" formatCode="0.00">
                  <c:v>2.2272291666666666</c:v>
                </c:pt>
                <c:pt idx="50" formatCode="0.00">
                  <c:v>2.2125624999999993</c:v>
                </c:pt>
                <c:pt idx="51" formatCode="0.00">
                  <c:v>2.1225416666666663</c:v>
                </c:pt>
                <c:pt idx="52" formatCode="0.00">
                  <c:v>2.1433333333333331</c:v>
                </c:pt>
                <c:pt idx="53" formatCode="0.00">
                  <c:v>2.0300000000000002</c:v>
                </c:pt>
                <c:pt idx="54" formatCode="0.00">
                  <c:v>1.923479166666666</c:v>
                </c:pt>
                <c:pt idx="55" formatCode="0.00">
                  <c:v>1.8414374999999996</c:v>
                </c:pt>
                <c:pt idx="56" formatCode="0.00">
                  <c:v>1.8875000000000011</c:v>
                </c:pt>
                <c:pt idx="57" formatCode="0.00">
                  <c:v>1.9421041666666665</c:v>
                </c:pt>
                <c:pt idx="58" formatCode="0.00">
                  <c:v>1.9593541666666665</c:v>
                </c:pt>
                <c:pt idx="59" formatCode="0.00">
                  <c:v>1.9697291666666663</c:v>
                </c:pt>
                <c:pt idx="60" formatCode="0.00">
                  <c:v>1.9748333333333326</c:v>
                </c:pt>
                <c:pt idx="61" formatCode="0.00">
                  <c:v>1.8788333333333329</c:v>
                </c:pt>
                <c:pt idx="62" formatCode="0.00">
                  <c:v>1.798875</c:v>
                </c:pt>
                <c:pt idx="63" formatCode="0.00">
                  <c:v>1.8270208333333324</c:v>
                </c:pt>
                <c:pt idx="64" formatCode="0.00">
                  <c:v>1.8248958333333329</c:v>
                </c:pt>
                <c:pt idx="65" formatCode="0.00">
                  <c:v>1.8337291666666662</c:v>
                </c:pt>
                <c:pt idx="66" formatCode="0.00">
                  <c:v>1.8381458333333338</c:v>
                </c:pt>
                <c:pt idx="67" formatCode="0.00">
                  <c:v>1.8468125000000006</c:v>
                </c:pt>
                <c:pt idx="68" formatCode="0.00">
                  <c:v>2.0132708333333333</c:v>
                </c:pt>
                <c:pt idx="69" formatCode="0.00">
                  <c:v>7.8967916666666653</c:v>
                </c:pt>
                <c:pt idx="70" formatCode="0.00">
                  <c:v>7.2326250000000014</c:v>
                </c:pt>
                <c:pt idx="71" formatCode="0.00">
                  <c:v>5.8944791666666667</c:v>
                </c:pt>
                <c:pt idx="72" formatCode="0.00">
                  <c:v>5.1374791666666635</c:v>
                </c:pt>
                <c:pt idx="73" formatCode="0.00">
                  <c:v>4.6689375000000011</c:v>
                </c:pt>
                <c:pt idx="74" formatCode="0.00">
                  <c:v>4.3858749999999977</c:v>
                </c:pt>
                <c:pt idx="75" formatCode="0.00">
                  <c:v>7.4809791666666667</c:v>
                </c:pt>
                <c:pt idx="76" formatCode="0.00">
                  <c:v>13.108791666666667</c:v>
                </c:pt>
                <c:pt idx="77" formatCode="0.00">
                  <c:v>11.049958333333334</c:v>
                </c:pt>
                <c:pt idx="78" formatCode="0.00">
                  <c:v>9.8745833333333373</c:v>
                </c:pt>
                <c:pt idx="79" formatCode="0.00">
                  <c:v>9.1975625000000019</c:v>
                </c:pt>
                <c:pt idx="80" formatCode="0.00">
                  <c:v>8.5678958333333348</c:v>
                </c:pt>
                <c:pt idx="81" formatCode="0.00">
                  <c:v>9.9616041666666675</c:v>
                </c:pt>
                <c:pt idx="82" formatCode="0.00">
                  <c:v>18.495000000000001</c:v>
                </c:pt>
                <c:pt idx="83" formatCode="0.00">
                  <c:v>15.788270833333335</c:v>
                </c:pt>
                <c:pt idx="84" formatCode="0.00">
                  <c:v>15.171479166666662</c:v>
                </c:pt>
                <c:pt idx="85" formatCode="0.00">
                  <c:v>14.784354166666668</c:v>
                </c:pt>
                <c:pt idx="86" formatCode="0.00">
                  <c:v>14.575166666666666</c:v>
                </c:pt>
                <c:pt idx="87" formatCode="0.00">
                  <c:v>14.554416666666668</c:v>
                </c:pt>
                <c:pt idx="88" formatCode="0.00">
                  <c:v>14.026250000000003</c:v>
                </c:pt>
                <c:pt idx="89" formatCode="0.00">
                  <c:v>13.28570833333333</c:v>
                </c:pt>
                <c:pt idx="90" formatCode="0.00">
                  <c:v>12.705479166666668</c:v>
                </c:pt>
                <c:pt idx="91" formatCode="0.00">
                  <c:v>12.277187500000002</c:v>
                </c:pt>
                <c:pt idx="92" formatCode="0.00">
                  <c:v>11.786875</c:v>
                </c:pt>
                <c:pt idx="93" formatCode="0.00">
                  <c:v>11.229374999999997</c:v>
                </c:pt>
                <c:pt idx="94" formatCode="0.00">
                  <c:v>12.429624999999996</c:v>
                </c:pt>
                <c:pt idx="95" formatCode="0.00">
                  <c:v>17.422020833333324</c:v>
                </c:pt>
                <c:pt idx="96" formatCode="0.00">
                  <c:v>15.950875000000002</c:v>
                </c:pt>
                <c:pt idx="97" formatCode="0.00">
                  <c:v>14.902749999999992</c:v>
                </c:pt>
                <c:pt idx="98" formatCode="0.00">
                  <c:v>14.421833333333332</c:v>
                </c:pt>
                <c:pt idx="99" formatCode="0.00">
                  <c:v>13.921624999999999</c:v>
                </c:pt>
                <c:pt idx="100" formatCode="0.00">
                  <c:v>13.189541666666669</c:v>
                </c:pt>
                <c:pt idx="101" formatCode="0.00">
                  <c:v>12.611520833333332</c:v>
                </c:pt>
                <c:pt idx="102" formatCode="0.00">
                  <c:v>12.087666666666669</c:v>
                </c:pt>
                <c:pt idx="103" formatCode="0.00">
                  <c:v>11.536833333333334</c:v>
                </c:pt>
                <c:pt idx="104" formatCode="0.00">
                  <c:v>10.954708333333334</c:v>
                </c:pt>
                <c:pt idx="105" formatCode="0.00">
                  <c:v>12.322645833333334</c:v>
                </c:pt>
                <c:pt idx="106" formatCode="0.00">
                  <c:v>14.420374999999995</c:v>
                </c:pt>
                <c:pt idx="107" formatCode="0.00">
                  <c:v>13.469333333333333</c:v>
                </c:pt>
                <c:pt idx="108" formatCode="0.00">
                  <c:v>12.360583333333333</c:v>
                </c:pt>
                <c:pt idx="109" formatCode="0.00">
                  <c:v>11.614499999999994</c:v>
                </c:pt>
                <c:pt idx="110" formatCode="0.00">
                  <c:v>12.045479166666665</c:v>
                </c:pt>
                <c:pt idx="111" formatCode="0.00">
                  <c:v>11.623479166666671</c:v>
                </c:pt>
                <c:pt idx="112" formatCode="0.00">
                  <c:v>10.988770833333332</c:v>
                </c:pt>
                <c:pt idx="113" formatCode="0.00">
                  <c:v>10.434229166666666</c:v>
                </c:pt>
                <c:pt idx="114" formatCode="0.00">
                  <c:v>9.8701666666666679</c:v>
                </c:pt>
                <c:pt idx="115" formatCode="0.00">
                  <c:v>9.2953749999999999</c:v>
                </c:pt>
                <c:pt idx="116" formatCode="0.00">
                  <c:v>9.1680416666666673</c:v>
                </c:pt>
                <c:pt idx="117" formatCode="0.00">
                  <c:v>14.997416666666668</c:v>
                </c:pt>
                <c:pt idx="118" formatCode="0.00">
                  <c:v>13.184249999999997</c:v>
                </c:pt>
                <c:pt idx="119" formatCode="0.00">
                  <c:v>12.232750000000001</c:v>
                </c:pt>
                <c:pt idx="120" formatCode="0.00">
                  <c:v>11.159145833333335</c:v>
                </c:pt>
                <c:pt idx="121" formatCode="0.00">
                  <c:v>10.542708333333334</c:v>
                </c:pt>
                <c:pt idx="122" formatCode="0.00">
                  <c:v>10.016541666666667</c:v>
                </c:pt>
                <c:pt idx="123" formatCode="0.00">
                  <c:v>9.3807708333333313</c:v>
                </c:pt>
                <c:pt idx="124" formatCode="0.00">
                  <c:v>8.6417708333333341</c:v>
                </c:pt>
                <c:pt idx="125" formatCode="0.00">
                  <c:v>7.8360416666666666</c:v>
                </c:pt>
                <c:pt idx="126" formatCode="0.00">
                  <c:v>7.0411041666666661</c:v>
                </c:pt>
                <c:pt idx="127" formatCode="0.00">
                  <c:v>6.4523958333333313</c:v>
                </c:pt>
                <c:pt idx="128" formatCode="0.00">
                  <c:v>6.1137708333333336</c:v>
                </c:pt>
                <c:pt idx="129" formatCode="0.00">
                  <c:v>6.0107916666666661</c:v>
                </c:pt>
                <c:pt idx="130" formatCode="0.00">
                  <c:v>5.8338541666666659</c:v>
                </c:pt>
                <c:pt idx="131" formatCode="0.00">
                  <c:v>5.8302291666666664</c:v>
                </c:pt>
                <c:pt idx="132" formatCode="0.00">
                  <c:v>9.7820833333333326</c:v>
                </c:pt>
                <c:pt idx="133" formatCode="0.00">
                  <c:v>9.3392708333333356</c:v>
                </c:pt>
                <c:pt idx="134" formatCode="0.00">
                  <c:v>8.6338541666666639</c:v>
                </c:pt>
                <c:pt idx="135" formatCode="0.00">
                  <c:v>8.1063958333333321</c:v>
                </c:pt>
                <c:pt idx="136" formatCode="0.00">
                  <c:v>7.5935625</c:v>
                </c:pt>
                <c:pt idx="137" formatCode="0.00">
                  <c:v>7.1274166666666661</c:v>
                </c:pt>
                <c:pt idx="138" formatCode="0.00">
                  <c:v>6.7623333333333351</c:v>
                </c:pt>
                <c:pt idx="139" formatCode="0.00">
                  <c:v>6.3268333333333358</c:v>
                </c:pt>
                <c:pt idx="140" formatCode="0.00">
                  <c:v>5.9904999999999999</c:v>
                </c:pt>
                <c:pt idx="141" formatCode="0.00">
                  <c:v>5.7986666666666649</c:v>
                </c:pt>
                <c:pt idx="142" formatCode="0.00">
                  <c:v>5.6439791666666652</c:v>
                </c:pt>
                <c:pt idx="143" formatCode="0.00">
                  <c:v>5.4780208333333347</c:v>
                </c:pt>
                <c:pt idx="144" formatCode="0.00">
                  <c:v>5.5395624999999988</c:v>
                </c:pt>
                <c:pt idx="145" formatCode="0.00">
                  <c:v>5.4598541666666653</c:v>
                </c:pt>
                <c:pt idx="146" formatCode="0.00">
                  <c:v>8.716916666666668</c:v>
                </c:pt>
                <c:pt idx="147" formatCode="0.00">
                  <c:v>11.852020833333333</c:v>
                </c:pt>
                <c:pt idx="148" formatCode="0.00">
                  <c:v>10.637708333333332</c:v>
                </c:pt>
                <c:pt idx="149" formatCode="0.00">
                  <c:v>9.9727083333333315</c:v>
                </c:pt>
                <c:pt idx="150" formatCode="0.00">
                  <c:v>9.5236666666666654</c:v>
                </c:pt>
                <c:pt idx="151" formatCode="0.00">
                  <c:v>9.0792708333333323</c:v>
                </c:pt>
                <c:pt idx="152" formatCode="0.00">
                  <c:v>8.4846041666666689</c:v>
                </c:pt>
                <c:pt idx="153" formatCode="0.00">
                  <c:v>7.7626041666666659</c:v>
                </c:pt>
                <c:pt idx="154" formatCode="0.00">
                  <c:v>7.0489374999999983</c:v>
                </c:pt>
                <c:pt idx="155" formatCode="0.00">
                  <c:v>6.5301666666666653</c:v>
                </c:pt>
                <c:pt idx="156" formatCode="0.00">
                  <c:v>9.9538541666666678</c:v>
                </c:pt>
                <c:pt idx="157" formatCode="0.00">
                  <c:v>10.259020833333334</c:v>
                </c:pt>
                <c:pt idx="158" formatCode="0.00">
                  <c:v>9.4457916666666684</c:v>
                </c:pt>
                <c:pt idx="159" formatCode="0.00">
                  <c:v>8.9761875</c:v>
                </c:pt>
                <c:pt idx="160" formatCode="0.00">
                  <c:v>8.4646458333333356</c:v>
                </c:pt>
                <c:pt idx="161" formatCode="0.00">
                  <c:v>7.8572083333333351</c:v>
                </c:pt>
                <c:pt idx="162" formatCode="0.00">
                  <c:v>7.3403333333333336</c:v>
                </c:pt>
                <c:pt idx="163" formatCode="0.00">
                  <c:v>6.9329791666666658</c:v>
                </c:pt>
                <c:pt idx="164" formatCode="0.00">
                  <c:v>6.4338333333333324</c:v>
                </c:pt>
                <c:pt idx="165" formatCode="0.00">
                  <c:v>6.2363958333333329</c:v>
                </c:pt>
                <c:pt idx="166" formatCode="0.00">
                  <c:v>6.5142499999999997</c:v>
                </c:pt>
                <c:pt idx="167" formatCode="0.00">
                  <c:v>6.8804583333333342</c:v>
                </c:pt>
                <c:pt idx="168" formatCode="0.00">
                  <c:v>7.7363958333333356</c:v>
                </c:pt>
                <c:pt idx="169" formatCode="0.00">
                  <c:v>7.6892708333333326</c:v>
                </c:pt>
                <c:pt idx="170" formatCode="0.00">
                  <c:v>7.4383125000000012</c:v>
                </c:pt>
                <c:pt idx="171" formatCode="0.00">
                  <c:v>7.231770833333333</c:v>
                </c:pt>
                <c:pt idx="172" formatCode="0.00">
                  <c:v>6.9720416666666667</c:v>
                </c:pt>
                <c:pt idx="173" formatCode="0.00">
                  <c:v>6.7568541666666659</c:v>
                </c:pt>
                <c:pt idx="174" formatCode="0.00">
                  <c:v>6.8685</c:v>
                </c:pt>
                <c:pt idx="175" formatCode="0.00">
                  <c:v>7.3067500000000001</c:v>
                </c:pt>
                <c:pt idx="176" formatCode="0.00">
                  <c:v>6.8585208333333343</c:v>
                </c:pt>
                <c:pt idx="177" formatCode="0.00">
                  <c:v>6.3699166666666649</c:v>
                </c:pt>
                <c:pt idx="178" formatCode="0.00">
                  <c:v>6.0838541666666659</c:v>
                </c:pt>
                <c:pt idx="179" formatCode="0.00">
                  <c:v>5.8786458333333345</c:v>
                </c:pt>
                <c:pt idx="180" formatCode="0.00">
                  <c:v>5.692333333333333</c:v>
                </c:pt>
                <c:pt idx="181" formatCode="0.00">
                  <c:v>5.5713125000000012</c:v>
                </c:pt>
                <c:pt idx="182" formatCode="0.00">
                  <c:v>5.7322083333333325</c:v>
                </c:pt>
                <c:pt idx="183" formatCode="0.00">
                  <c:v>5.5493541666666664</c:v>
                </c:pt>
                <c:pt idx="184" formatCode="0.00">
                  <c:v>5.3442291666666675</c:v>
                </c:pt>
                <c:pt idx="185" formatCode="0.00">
                  <c:v>5.1252916666666666</c:v>
                </c:pt>
                <c:pt idx="186" formatCode="0.00">
                  <c:v>4.9626666666666663</c:v>
                </c:pt>
                <c:pt idx="187" formatCode="0.00">
                  <c:v>4.8062916666666657</c:v>
                </c:pt>
                <c:pt idx="188" formatCode="0.00">
                  <c:v>4.697479166666664</c:v>
                </c:pt>
                <c:pt idx="189" formatCode="0.00">
                  <c:v>11.006395833333331</c:v>
                </c:pt>
                <c:pt idx="190" formatCode="0.00">
                  <c:v>16.453062499999998</c:v>
                </c:pt>
                <c:pt idx="191" formatCode="0.00">
                  <c:v>14.133624999999997</c:v>
                </c:pt>
                <c:pt idx="192" formatCode="0.00">
                  <c:v>14.816124999999994</c:v>
                </c:pt>
                <c:pt idx="193" formatCode="0.00">
                  <c:v>16.273187500000002</c:v>
                </c:pt>
                <c:pt idx="194" formatCode="0.00">
                  <c:v>14.653291666666668</c:v>
                </c:pt>
                <c:pt idx="195" formatCode="0.00">
                  <c:v>14.135499999999999</c:v>
                </c:pt>
                <c:pt idx="196" formatCode="0.00">
                  <c:v>13.714604166666662</c:v>
                </c:pt>
                <c:pt idx="197" formatCode="0.00">
                  <c:v>13.184541666666663</c:v>
                </c:pt>
                <c:pt idx="198" formatCode="0.00">
                  <c:v>12.311312499999998</c:v>
                </c:pt>
                <c:pt idx="199" formatCode="0.00">
                  <c:v>11.602458333333336</c:v>
                </c:pt>
                <c:pt idx="200" formatCode="0.00">
                  <c:v>10.919624999999998</c:v>
                </c:pt>
                <c:pt idx="201" formatCode="0.00">
                  <c:v>10.450666666666669</c:v>
                </c:pt>
                <c:pt idx="202" formatCode="0.00">
                  <c:v>18.084354166666671</c:v>
                </c:pt>
                <c:pt idx="203" formatCode="0.00">
                  <c:v>16.931458333333335</c:v>
                </c:pt>
                <c:pt idx="204" formatCode="0.00">
                  <c:v>16.7101875</c:v>
                </c:pt>
                <c:pt idx="205" formatCode="0.00">
                  <c:v>16.118708333333334</c:v>
                </c:pt>
                <c:pt idx="206" formatCode="0.00">
                  <c:v>15.853270833333335</c:v>
                </c:pt>
                <c:pt idx="207" formatCode="0.00">
                  <c:v>15.530687499999994</c:v>
                </c:pt>
                <c:pt idx="208" formatCode="0.00">
                  <c:v>15.150416666666667</c:v>
                </c:pt>
                <c:pt idx="209" formatCode="0.00">
                  <c:v>14.725479166666668</c:v>
                </c:pt>
                <c:pt idx="210" formatCode="0.00">
                  <c:v>14.054895833333333</c:v>
                </c:pt>
                <c:pt idx="211" formatCode="0.00">
                  <c:v>13.375749999999996</c:v>
                </c:pt>
                <c:pt idx="212" formatCode="0.00">
                  <c:v>12.812833333333332</c:v>
                </c:pt>
                <c:pt idx="213" formatCode="0.00">
                  <c:v>12.206229166666665</c:v>
                </c:pt>
                <c:pt idx="214" formatCode="0.00">
                  <c:v>11.528812499999999</c:v>
                </c:pt>
                <c:pt idx="215" formatCode="0.00">
                  <c:v>10.860583333333331</c:v>
                </c:pt>
                <c:pt idx="216" formatCode="0.00">
                  <c:v>10.319854166666667</c:v>
                </c:pt>
                <c:pt idx="217" formatCode="0.00">
                  <c:v>9.643916666666664</c:v>
                </c:pt>
                <c:pt idx="218" formatCode="0.00">
                  <c:v>8.8288541666666678</c:v>
                </c:pt>
                <c:pt idx="219" formatCode="0.00">
                  <c:v>7.8112499999999976</c:v>
                </c:pt>
                <c:pt idx="220" formatCode="0.00">
                  <c:v>6.5876874999999977</c:v>
                </c:pt>
                <c:pt idx="221" formatCode="0.00">
                  <c:v>5.5167083333333338</c:v>
                </c:pt>
                <c:pt idx="222" formatCode="0.00">
                  <c:v>4.9625416666666666</c:v>
                </c:pt>
                <c:pt idx="223" formatCode="0.00">
                  <c:v>4.7172916666666662</c:v>
                </c:pt>
                <c:pt idx="224" formatCode="0.00">
                  <c:v>4.5592500000000005</c:v>
                </c:pt>
                <c:pt idx="225" formatCode="0.00">
                  <c:v>4.3969791666666653</c:v>
                </c:pt>
                <c:pt idx="226" formatCode="0.00">
                  <c:v>4.2709999999999999</c:v>
                </c:pt>
                <c:pt idx="227" formatCode="0.00">
                  <c:v>4.2819166666666666</c:v>
                </c:pt>
                <c:pt idx="228" formatCode="0.00">
                  <c:v>8.3150416666666658</c:v>
                </c:pt>
                <c:pt idx="229" formatCode="0.00">
                  <c:v>7.3613125000000013</c:v>
                </c:pt>
                <c:pt idx="230" formatCode="0.00">
                  <c:v>6.3658541666666659</c:v>
                </c:pt>
                <c:pt idx="231" formatCode="0.00">
                  <c:v>5.7799166666666677</c:v>
                </c:pt>
                <c:pt idx="232" formatCode="0.00">
                  <c:v>5.289645833333334</c:v>
                </c:pt>
                <c:pt idx="233" formatCode="0.00">
                  <c:v>4.9524791666666665</c:v>
                </c:pt>
                <c:pt idx="234" formatCode="0.00">
                  <c:v>4.6943125000000006</c:v>
                </c:pt>
                <c:pt idx="235" formatCode="0.00">
                  <c:v>4.4714583333333326</c:v>
                </c:pt>
                <c:pt idx="236" formatCode="0.00">
                  <c:v>4.3080833333333333</c:v>
                </c:pt>
                <c:pt idx="237" formatCode="0.00">
                  <c:v>4.1723749999999997</c:v>
                </c:pt>
                <c:pt idx="238" formatCode="0.00">
                  <c:v>4.0782083333333334</c:v>
                </c:pt>
                <c:pt idx="239" formatCode="0.00">
                  <c:v>4.0074583333333331</c:v>
                </c:pt>
                <c:pt idx="240" formatCode="0.00">
                  <c:v>3.9171666666666667</c:v>
                </c:pt>
                <c:pt idx="241" formatCode="0.00">
                  <c:v>3.8165833333333343</c:v>
                </c:pt>
                <c:pt idx="242" formatCode="0.00">
                  <c:v>3.724604166666666</c:v>
                </c:pt>
                <c:pt idx="243" formatCode="0.00">
                  <c:v>3.6333958333333336</c:v>
                </c:pt>
                <c:pt idx="244" formatCode="0.00">
                  <c:v>3.5626666666666664</c:v>
                </c:pt>
                <c:pt idx="245" formatCode="0.00">
                  <c:v>3.4749166666666667</c:v>
                </c:pt>
                <c:pt idx="246" formatCode="0.00">
                  <c:v>3.3693541666666662</c:v>
                </c:pt>
                <c:pt idx="247" formatCode="0.00">
                  <c:v>3.2182708333333334</c:v>
                </c:pt>
                <c:pt idx="248" formatCode="0.00">
                  <c:v>3.1189166666666668</c:v>
                </c:pt>
                <c:pt idx="249" formatCode="0.00">
                  <c:v>3.0706041666666661</c:v>
                </c:pt>
                <c:pt idx="250" formatCode="0.00">
                  <c:v>3.0061041666666672</c:v>
                </c:pt>
                <c:pt idx="251" formatCode="0.00">
                  <c:v>2.9428541666666668</c:v>
                </c:pt>
                <c:pt idx="252" formatCode="0.00">
                  <c:v>2.906166666666667</c:v>
                </c:pt>
                <c:pt idx="253" formatCode="0.00">
                  <c:v>2.9147916666666673</c:v>
                </c:pt>
                <c:pt idx="254" formatCode="0.00">
                  <c:v>2.9076875000000002</c:v>
                </c:pt>
                <c:pt idx="255" formatCode="0.00">
                  <c:v>2.8808749999999992</c:v>
                </c:pt>
                <c:pt idx="256" formatCode="0.00">
                  <c:v>2.8398235294117637</c:v>
                </c:pt>
                <c:pt idx="257" formatCode="0.00">
                  <c:v>2.8194166666666676</c:v>
                </c:pt>
                <c:pt idx="258" formatCode="0.00">
                  <c:v>2.7953749999999999</c:v>
                </c:pt>
                <c:pt idx="259" formatCode="0.00">
                  <c:v>2.7655833333333333</c:v>
                </c:pt>
                <c:pt idx="260" formatCode="0.00">
                  <c:v>2.7305208333333328</c:v>
                </c:pt>
                <c:pt idx="261" formatCode="0.00">
                  <c:v>2.693729166666667</c:v>
                </c:pt>
                <c:pt idx="262" formatCode="0.00">
                  <c:v>2.6599375000000003</c:v>
                </c:pt>
                <c:pt idx="263" formatCode="0.00">
                  <c:v>2.618583333333333</c:v>
                </c:pt>
                <c:pt idx="264" formatCode="0.00">
                  <c:v>2.5677291666666675</c:v>
                </c:pt>
                <c:pt idx="265" formatCode="0.00">
                  <c:v>2.5302708333333337</c:v>
                </c:pt>
                <c:pt idx="266" formatCode="0.00">
                  <c:v>2.5048125000000003</c:v>
                </c:pt>
                <c:pt idx="267" formatCode="0.00">
                  <c:v>2.4853333333333341</c:v>
                </c:pt>
                <c:pt idx="268" formatCode="0.00">
                  <c:v>2.4741249999999995</c:v>
                </c:pt>
                <c:pt idx="269" formatCode="0.00">
                  <c:v>2.4509791666666669</c:v>
                </c:pt>
                <c:pt idx="270" formatCode="0.00">
                  <c:v>2.4260416666666669</c:v>
                </c:pt>
                <c:pt idx="271" formatCode="0.00">
                  <c:v>2.4112083333333341</c:v>
                </c:pt>
                <c:pt idx="272" formatCode="0.00">
                  <c:v>2.4023749999999997</c:v>
                </c:pt>
                <c:pt idx="273" formatCode="0.00">
                  <c:v>2.4035625</c:v>
                </c:pt>
                <c:pt idx="274" formatCode="0.00">
                  <c:v>2.3996250000000003</c:v>
                </c:pt>
                <c:pt idx="275" formatCode="0.00">
                  <c:v>2.3841041666666665</c:v>
                </c:pt>
                <c:pt idx="276" formatCode="0.00">
                  <c:v>2.3896666666666668</c:v>
                </c:pt>
                <c:pt idx="277" formatCode="0.00">
                  <c:v>2.4103125000000012</c:v>
                </c:pt>
                <c:pt idx="278" formatCode="0.00">
                  <c:v>2.4248541666666679</c:v>
                </c:pt>
                <c:pt idx="279" formatCode="0.00">
                  <c:v>2.4242500000000007</c:v>
                </c:pt>
                <c:pt idx="280" formatCode="0.00">
                  <c:v>2.4173541666666671</c:v>
                </c:pt>
                <c:pt idx="281" formatCode="0.00">
                  <c:v>2.4048125000000002</c:v>
                </c:pt>
                <c:pt idx="282" formatCode="0.00">
                  <c:v>2.3949166666666675</c:v>
                </c:pt>
                <c:pt idx="283" formatCode="0.00">
                  <c:v>2.3832500000000008</c:v>
                </c:pt>
                <c:pt idx="284" formatCode="0.00">
                  <c:v>2.3743749999999997</c:v>
                </c:pt>
                <c:pt idx="285" formatCode="0.00">
                  <c:v>2.3733541666666667</c:v>
                </c:pt>
                <c:pt idx="286" formatCode="0.00">
                  <c:v>2.3639375</c:v>
                </c:pt>
                <c:pt idx="287" formatCode="0.00">
                  <c:v>2.3514166666666658</c:v>
                </c:pt>
                <c:pt idx="288" formatCode="0.00">
                  <c:v>2.3369999999999997</c:v>
                </c:pt>
                <c:pt idx="289" formatCode="0.00">
                  <c:v>2.3219166666666666</c:v>
                </c:pt>
                <c:pt idx="290" formatCode="0.00">
                  <c:v>2.3143958333333337</c:v>
                </c:pt>
                <c:pt idx="291" formatCode="0.00">
                  <c:v>2.2968125000000001</c:v>
                </c:pt>
                <c:pt idx="292" formatCode="0.00">
                  <c:v>2.2851666666666675</c:v>
                </c:pt>
                <c:pt idx="293" formatCode="0.00">
                  <c:v>2.276520833333334</c:v>
                </c:pt>
                <c:pt idx="294" formatCode="0.00">
                  <c:v>2.2786666666666666</c:v>
                </c:pt>
                <c:pt idx="295" formatCode="0.00">
                  <c:v>2.3031874999999999</c:v>
                </c:pt>
                <c:pt idx="296" formatCode="0.00">
                  <c:v>2.284791666666667</c:v>
                </c:pt>
                <c:pt idx="297" formatCode="0.00">
                  <c:v>2.2671250000000001</c:v>
                </c:pt>
                <c:pt idx="298" formatCode="0.00">
                  <c:v>2.2508958333333333</c:v>
                </c:pt>
                <c:pt idx="299" formatCode="0.00">
                  <c:v>2.2381874999999996</c:v>
                </c:pt>
                <c:pt idx="300" formatCode="0.00">
                  <c:v>2.2142916666666661</c:v>
                </c:pt>
                <c:pt idx="301" formatCode="0.00">
                  <c:v>2.1554583333333333</c:v>
                </c:pt>
                <c:pt idx="302" formatCode="0.00">
                  <c:v>2.0398958333333326</c:v>
                </c:pt>
                <c:pt idx="303" formatCode="0.00">
                  <c:v>1.965166666666667</c:v>
                </c:pt>
                <c:pt idx="304" formatCode="0.00">
                  <c:v>1.8827500000000004</c:v>
                </c:pt>
                <c:pt idx="305" formatCode="0.00">
                  <c:v>1.8672291666666656</c:v>
                </c:pt>
                <c:pt idx="306" formatCode="0.00">
                  <c:v>1.7839583333333335</c:v>
                </c:pt>
                <c:pt idx="307" formatCode="0.00">
                  <c:v>1.7748541666666673</c:v>
                </c:pt>
                <c:pt idx="308" formatCode="0.00">
                  <c:v>1.7692916666666665</c:v>
                </c:pt>
                <c:pt idx="309" formatCode="0.00">
                  <c:v>1.7587291666666662</c:v>
                </c:pt>
                <c:pt idx="310" formatCode="0.00">
                  <c:v>1.7578750000000003</c:v>
                </c:pt>
                <c:pt idx="311" formatCode="0.00">
                  <c:v>1.7582499999999994</c:v>
                </c:pt>
                <c:pt idx="312" formatCode="0.00">
                  <c:v>1.7697083333333332</c:v>
                </c:pt>
                <c:pt idx="313" formatCode="0.00">
                  <c:v>1.850875</c:v>
                </c:pt>
                <c:pt idx="314" formatCode="0.00">
                  <c:v>1.8906875000000003</c:v>
                </c:pt>
                <c:pt idx="315" formatCode="0.00">
                  <c:v>1.8963333333333336</c:v>
                </c:pt>
                <c:pt idx="316" formatCode="0.00">
                  <c:v>1.894729166666667</c:v>
                </c:pt>
                <c:pt idx="317" formatCode="0.00">
                  <c:v>1.899229166666667</c:v>
                </c:pt>
                <c:pt idx="318" formatCode="0.00">
                  <c:v>1.9115833333333334</c:v>
                </c:pt>
                <c:pt idx="319" formatCode="0.00">
                  <c:v>1.9081041666666663</c:v>
                </c:pt>
                <c:pt idx="320" formatCode="0.00">
                  <c:v>1.9027916666666671</c:v>
                </c:pt>
                <c:pt idx="321" formatCode="0.00">
                  <c:v>1.8990208333333338</c:v>
                </c:pt>
                <c:pt idx="322" formatCode="0.00">
                  <c:v>1.8920416666666666</c:v>
                </c:pt>
                <c:pt idx="323" formatCode="0.00">
                  <c:v>1.8836666666666673</c:v>
                </c:pt>
                <c:pt idx="324" formatCode="0.00">
                  <c:v>1.8797708333333325</c:v>
                </c:pt>
                <c:pt idx="325" formatCode="0.00">
                  <c:v>1.8653124999999993</c:v>
                </c:pt>
                <c:pt idx="326" formatCode="0.00">
                  <c:v>1.8543333333333327</c:v>
                </c:pt>
                <c:pt idx="327" formatCode="0.00">
                  <c:v>1.8400416666666659</c:v>
                </c:pt>
                <c:pt idx="328" formatCode="0.00">
                  <c:v>1.8027916666666677</c:v>
                </c:pt>
                <c:pt idx="329" formatCode="0.00">
                  <c:v>1.6922499999999998</c:v>
                </c:pt>
                <c:pt idx="330" formatCode="0.00">
                  <c:v>1.742375</c:v>
                </c:pt>
                <c:pt idx="331" formatCode="0.00">
                  <c:v>1.7468750000000002</c:v>
                </c:pt>
                <c:pt idx="332" formatCode="0.00">
                  <c:v>1.7392708333333333</c:v>
                </c:pt>
                <c:pt idx="333" formatCode="0.00">
                  <c:v>1.7359583333333328</c:v>
                </c:pt>
                <c:pt idx="334" formatCode="0.00">
                  <c:v>1.7254791666666665</c:v>
                </c:pt>
                <c:pt idx="335" formatCode="0.00">
                  <c:v>1.7189375</c:v>
                </c:pt>
                <c:pt idx="336" formatCode="0.00">
                  <c:v>1.6891249999999998</c:v>
                </c:pt>
                <c:pt idx="337" formatCode="0.00">
                  <c:v>1.6042708333333333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Composite!$M$1</c:f>
              <c:strCache>
                <c:ptCount val="1"/>
                <c:pt idx="0">
                  <c:v>CYP</c:v>
                </c:pt>
              </c:strCache>
            </c:strRef>
          </c:tx>
          <c:marker>
            <c:symbol val="none"/>
          </c:marker>
          <c:val>
            <c:numRef>
              <c:f>Composite!$N$3:$N$758</c:f>
              <c:numCache>
                <c:formatCode>General</c:formatCode>
                <c:ptCount val="756"/>
                <c:pt idx="20" formatCode="0.00">
                  <c:v>0.46308333333333335</c:v>
                </c:pt>
                <c:pt idx="21" formatCode="0.00">
                  <c:v>0.45675000000000004</c:v>
                </c:pt>
                <c:pt idx="22" formatCode="0.00">
                  <c:v>0.42218749999999988</c:v>
                </c:pt>
                <c:pt idx="23" formatCode="0.00">
                  <c:v>0.37247916666666653</c:v>
                </c:pt>
                <c:pt idx="24" formatCode="0.00">
                  <c:v>0.34891666666666671</c:v>
                </c:pt>
                <c:pt idx="25" formatCode="0.00">
                  <c:v>0.3291458333333333</c:v>
                </c:pt>
                <c:pt idx="26" formatCode="0.00">
                  <c:v>0.30335416666666665</c:v>
                </c:pt>
                <c:pt idx="27" formatCode="0.00">
                  <c:v>0.2808958333333334</c:v>
                </c:pt>
                <c:pt idx="28" formatCode="0.00">
                  <c:v>0.25239583333333332</c:v>
                </c:pt>
                <c:pt idx="29" formatCode="0.00">
                  <c:v>0.2274583333333334</c:v>
                </c:pt>
                <c:pt idx="30" formatCode="0.00">
                  <c:v>0.22139583333333346</c:v>
                </c:pt>
                <c:pt idx="31" formatCode="0.00">
                  <c:v>0.21354166666666666</c:v>
                </c:pt>
                <c:pt idx="32" formatCode="0.00">
                  <c:v>0.20441666666666666</c:v>
                </c:pt>
                <c:pt idx="33" formatCode="0.00">
                  <c:v>0.19516666666666663</c:v>
                </c:pt>
                <c:pt idx="34" formatCode="0.00">
                  <c:v>0.18262500000000001</c:v>
                </c:pt>
                <c:pt idx="35" formatCode="0.00">
                  <c:v>0.17293749999999999</c:v>
                </c:pt>
                <c:pt idx="36" formatCode="0.00">
                  <c:v>0.16368750000000001</c:v>
                </c:pt>
                <c:pt idx="37" formatCode="0.00">
                  <c:v>0.15372916666666667</c:v>
                </c:pt>
                <c:pt idx="38" formatCode="0.00">
                  <c:v>0.13956249999999998</c:v>
                </c:pt>
                <c:pt idx="39" formatCode="0.00">
                  <c:v>0.13364583333333335</c:v>
                </c:pt>
                <c:pt idx="40" formatCode="0.00">
                  <c:v>0.14702083333333327</c:v>
                </c:pt>
                <c:pt idx="41" formatCode="0.00">
                  <c:v>0.16939583333333333</c:v>
                </c:pt>
                <c:pt idx="42" formatCode="0.00">
                  <c:v>0.18127083333333335</c:v>
                </c:pt>
                <c:pt idx="43" formatCode="0.00">
                  <c:v>0.16416666666666671</c:v>
                </c:pt>
                <c:pt idx="44" formatCode="0.00">
                  <c:v>0.15952083333333328</c:v>
                </c:pt>
                <c:pt idx="45" formatCode="0.00">
                  <c:v>0.15256249999999996</c:v>
                </c:pt>
                <c:pt idx="46" formatCode="0.00">
                  <c:v>0.1452083333333333</c:v>
                </c:pt>
                <c:pt idx="47" formatCode="0.00">
                  <c:v>0.19312499999999999</c:v>
                </c:pt>
                <c:pt idx="48" formatCode="0.00">
                  <c:v>0.1989166666666666</c:v>
                </c:pt>
                <c:pt idx="49" formatCode="0.00">
                  <c:v>0.18245833333333331</c:v>
                </c:pt>
                <c:pt idx="50" formatCode="0.00">
                  <c:v>0.17208333333333339</c:v>
                </c:pt>
                <c:pt idx="51" formatCode="0.00">
                  <c:v>0.1711041666666667</c:v>
                </c:pt>
                <c:pt idx="52" formatCode="0.00">
                  <c:v>0.28985416666666675</c:v>
                </c:pt>
                <c:pt idx="53" formatCode="0.00">
                  <c:v>0.30097916666666663</c:v>
                </c:pt>
                <c:pt idx="54" formatCode="0.00">
                  <c:v>0.27283333333333332</c:v>
                </c:pt>
                <c:pt idx="55" formatCode="0.00">
                  <c:v>0.24693749999999995</c:v>
                </c:pt>
                <c:pt idx="56" formatCode="0.00">
                  <c:v>0.25689583333333327</c:v>
                </c:pt>
                <c:pt idx="57" formatCode="0.00">
                  <c:v>0.32368749999999996</c:v>
                </c:pt>
                <c:pt idx="58" formatCode="0.00">
                  <c:v>0.32052083333333342</c:v>
                </c:pt>
                <c:pt idx="59" formatCode="0.00">
                  <c:v>0.29131250000000003</c:v>
                </c:pt>
                <c:pt idx="60" formatCode="0.00">
                  <c:v>0.27358333333333335</c:v>
                </c:pt>
                <c:pt idx="61" formatCode="0.00">
                  <c:v>0.25637500000000002</c:v>
                </c:pt>
                <c:pt idx="62" formatCode="0.00">
                  <c:v>0.2471458333333334</c:v>
                </c:pt>
                <c:pt idx="63" formatCode="0.00">
                  <c:v>0.31674999999999998</c:v>
                </c:pt>
                <c:pt idx="64" formatCode="0.00">
                  <c:v>0.30077083333333327</c:v>
                </c:pt>
                <c:pt idx="65" formatCode="0.00">
                  <c:v>0.29229166666666667</c:v>
                </c:pt>
                <c:pt idx="66" formatCode="0.00">
                  <c:v>0.28599999999999998</c:v>
                </c:pt>
                <c:pt idx="67" formatCode="0.00">
                  <c:v>0.27579166666666666</c:v>
                </c:pt>
                <c:pt idx="68" formatCode="0.00">
                  <c:v>0.31558333333333327</c:v>
                </c:pt>
                <c:pt idx="69" formatCode="0.00">
                  <c:v>0.92741666666666667</c:v>
                </c:pt>
                <c:pt idx="70" formatCode="0.00">
                  <c:v>0.84254166666666663</c:v>
                </c:pt>
                <c:pt idx="71" formatCode="0.00">
                  <c:v>0.69766666666666632</c:v>
                </c:pt>
                <c:pt idx="72" formatCode="0.00">
                  <c:v>0.61012499999999958</c:v>
                </c:pt>
                <c:pt idx="73" formatCode="0.00">
                  <c:v>0.52672916666666669</c:v>
                </c:pt>
                <c:pt idx="74" formatCode="0.00">
                  <c:v>0.5753125</c:v>
                </c:pt>
                <c:pt idx="75" formatCode="0.00">
                  <c:v>1.1001875000000001</c:v>
                </c:pt>
                <c:pt idx="76" formatCode="0.00">
                  <c:v>2.5569999999999995</c:v>
                </c:pt>
                <c:pt idx="77" formatCode="0.00">
                  <c:v>1.8875833333333329</c:v>
                </c:pt>
                <c:pt idx="78" formatCode="0.00">
                  <c:v>1.2605625000000003</c:v>
                </c:pt>
                <c:pt idx="79" formatCode="0.00">
                  <c:v>1.0210208333333333</c:v>
                </c:pt>
                <c:pt idx="80" formatCode="0.00">
                  <c:v>0.92006250000000023</c:v>
                </c:pt>
                <c:pt idx="81" formatCode="0.00">
                  <c:v>1.9820833333333339</c:v>
                </c:pt>
                <c:pt idx="82" formatCode="0.00">
                  <c:v>6.8020000000000005</c:v>
                </c:pt>
                <c:pt idx="83" formatCode="0.00">
                  <c:v>8.1671875000000007</c:v>
                </c:pt>
                <c:pt idx="84" formatCode="0.00">
                  <c:v>7.4407083333333333</c:v>
                </c:pt>
                <c:pt idx="85" formatCode="0.00">
                  <c:v>6.3776875000000013</c:v>
                </c:pt>
                <c:pt idx="86" formatCode="0.00">
                  <c:v>5.198270833333333</c:v>
                </c:pt>
                <c:pt idx="87" formatCode="0.00">
                  <c:v>4.2287708333333338</c:v>
                </c:pt>
                <c:pt idx="88" formatCode="0.00">
                  <c:v>3.2637291666666659</c:v>
                </c:pt>
                <c:pt idx="89" formatCode="0.00">
                  <c:v>1.9231666666666669</c:v>
                </c:pt>
                <c:pt idx="90" formatCode="0.00">
                  <c:v>1.3600416666666666</c:v>
                </c:pt>
                <c:pt idx="91" formatCode="0.00">
                  <c:v>1.1840625</c:v>
                </c:pt>
                <c:pt idx="92" formatCode="0.00">
                  <c:v>1.0792083333333331</c:v>
                </c:pt>
                <c:pt idx="93" formatCode="0.00">
                  <c:v>1.0526875</c:v>
                </c:pt>
                <c:pt idx="94" formatCode="0.00">
                  <c:v>2.3236875000000006</c:v>
                </c:pt>
                <c:pt idx="95" formatCode="0.00">
                  <c:v>6.0337916666666658</c:v>
                </c:pt>
                <c:pt idx="96" formatCode="0.00">
                  <c:v>8.3806041666666662</c:v>
                </c:pt>
                <c:pt idx="97" formatCode="0.00">
                  <c:v>8.0528124999999982</c:v>
                </c:pt>
                <c:pt idx="98" formatCode="0.00">
                  <c:v>7.0370208333333339</c:v>
                </c:pt>
                <c:pt idx="99" formatCode="0.00">
                  <c:v>5.9734791666666673</c:v>
                </c:pt>
                <c:pt idx="100" formatCode="0.00">
                  <c:v>4.7928125000000019</c:v>
                </c:pt>
                <c:pt idx="101" formatCode="0.00">
                  <c:v>3.8507499999999997</c:v>
                </c:pt>
                <c:pt idx="102" formatCode="0.00">
                  <c:v>2.8133541666666653</c:v>
                </c:pt>
                <c:pt idx="103" formatCode="0.00">
                  <c:v>1.6266250000000004</c:v>
                </c:pt>
                <c:pt idx="104" formatCode="0.00">
                  <c:v>1.3374791666666666</c:v>
                </c:pt>
                <c:pt idx="105" formatCode="0.00">
                  <c:v>1.5226041666666663</c:v>
                </c:pt>
                <c:pt idx="106" formatCode="0.00">
                  <c:v>4.4171666666666667</c:v>
                </c:pt>
                <c:pt idx="107" formatCode="0.00">
                  <c:v>5.9455208333333331</c:v>
                </c:pt>
                <c:pt idx="108" formatCode="0.00">
                  <c:v>5.9122708333333334</c:v>
                </c:pt>
                <c:pt idx="109" formatCode="0.00">
                  <c:v>4.9999374999999997</c:v>
                </c:pt>
                <c:pt idx="110" formatCode="0.00">
                  <c:v>4.4134999999999991</c:v>
                </c:pt>
                <c:pt idx="111" formatCode="0.00">
                  <c:v>4.1422916666666678</c:v>
                </c:pt>
                <c:pt idx="112" formatCode="0.00">
                  <c:v>3.7555625000000004</c:v>
                </c:pt>
                <c:pt idx="113" formatCode="0.00">
                  <c:v>3.1298750000000002</c:v>
                </c:pt>
                <c:pt idx="114" formatCode="0.00">
                  <c:v>2.2285208333333335</c:v>
                </c:pt>
                <c:pt idx="115" formatCode="0.00">
                  <c:v>1.6145000000000003</c:v>
                </c:pt>
                <c:pt idx="116" formatCode="0.00">
                  <c:v>1.9695</c:v>
                </c:pt>
                <c:pt idx="117" formatCode="0.00">
                  <c:v>5.8344791666666671</c:v>
                </c:pt>
                <c:pt idx="118" formatCode="0.00">
                  <c:v>6.8965000000000023</c:v>
                </c:pt>
                <c:pt idx="119" formatCode="0.00">
                  <c:v>6.408875000000001</c:v>
                </c:pt>
                <c:pt idx="120" formatCode="0.00">
                  <c:v>5.4277708333333345</c:v>
                </c:pt>
                <c:pt idx="121" formatCode="0.00">
                  <c:v>4.4343333333333339</c:v>
                </c:pt>
                <c:pt idx="122" formatCode="0.00">
                  <c:v>3.6416041666666668</c:v>
                </c:pt>
                <c:pt idx="123" formatCode="0.00">
                  <c:v>2.5891249999999997</c:v>
                </c:pt>
                <c:pt idx="124" formatCode="0.00">
                  <c:v>1.5786666666666667</c:v>
                </c:pt>
                <c:pt idx="125" formatCode="0.00">
                  <c:v>1.3466458333333333</c:v>
                </c:pt>
                <c:pt idx="126" formatCode="0.00">
                  <c:v>1.2732916666666669</c:v>
                </c:pt>
                <c:pt idx="127" formatCode="0.00">
                  <c:v>1.2108333333333332</c:v>
                </c:pt>
                <c:pt idx="128" formatCode="0.00">
                  <c:v>1.1457083333333333</c:v>
                </c:pt>
                <c:pt idx="129" formatCode="0.00">
                  <c:v>1.0871458333333337</c:v>
                </c:pt>
                <c:pt idx="130" formatCode="0.00">
                  <c:v>1.0496458333333332</c:v>
                </c:pt>
                <c:pt idx="131" formatCode="0.00">
                  <c:v>1.1114374999999999</c:v>
                </c:pt>
                <c:pt idx="132" formatCode="0.00">
                  <c:v>2.6812083333333327</c:v>
                </c:pt>
                <c:pt idx="133" formatCode="0.00">
                  <c:v>3.0920624999999995</c:v>
                </c:pt>
                <c:pt idx="134" formatCode="0.00">
                  <c:v>2.6152291666666669</c:v>
                </c:pt>
                <c:pt idx="135" formatCode="0.00">
                  <c:v>1.8450624999999994</c:v>
                </c:pt>
                <c:pt idx="136" formatCode="0.00">
                  <c:v>1.4585416666666668</c:v>
                </c:pt>
                <c:pt idx="137" formatCode="0.00">
                  <c:v>1.3391250000000001</c:v>
                </c:pt>
                <c:pt idx="138" formatCode="0.00">
                  <c:v>1.2960416666666668</c:v>
                </c:pt>
                <c:pt idx="139" formatCode="0.00">
                  <c:v>1.2227291666666664</c:v>
                </c:pt>
                <c:pt idx="140" formatCode="0.00">
                  <c:v>1.1619166666666667</c:v>
                </c:pt>
                <c:pt idx="141" formatCode="0.00">
                  <c:v>1.1229583333333333</c:v>
                </c:pt>
                <c:pt idx="142" formatCode="0.00">
                  <c:v>1.0898333333333332</c:v>
                </c:pt>
                <c:pt idx="143" formatCode="0.00">
                  <c:v>1.0521874999999998</c:v>
                </c:pt>
                <c:pt idx="144" formatCode="0.00">
                  <c:v>1.0945</c:v>
                </c:pt>
                <c:pt idx="145" formatCode="0.00">
                  <c:v>1.1596458333333335</c:v>
                </c:pt>
                <c:pt idx="146" formatCode="0.00">
                  <c:v>2.3131041666666663</c:v>
                </c:pt>
                <c:pt idx="147" formatCode="0.00">
                  <c:v>4.7898333333333332</c:v>
                </c:pt>
                <c:pt idx="148" formatCode="0.00">
                  <c:v>5.0434999999999999</c:v>
                </c:pt>
                <c:pt idx="149" formatCode="0.00">
                  <c:v>4.3793541666666664</c:v>
                </c:pt>
                <c:pt idx="150" formatCode="0.00">
                  <c:v>3.7535416666666666</c:v>
                </c:pt>
                <c:pt idx="151" formatCode="0.00">
                  <c:v>2.9469999999999992</c:v>
                </c:pt>
                <c:pt idx="152" formatCode="0.00">
                  <c:v>1.9094583333333326</c:v>
                </c:pt>
                <c:pt idx="153" formatCode="0.00">
                  <c:v>1.4762708333333336</c:v>
                </c:pt>
                <c:pt idx="154" formatCode="0.00">
                  <c:v>1.3669583333333335</c:v>
                </c:pt>
                <c:pt idx="155" formatCode="0.00">
                  <c:v>1.3263958333333339</c:v>
                </c:pt>
                <c:pt idx="156" formatCode="0.00">
                  <c:v>2.8549374999999997</c:v>
                </c:pt>
                <c:pt idx="157" formatCode="0.00">
                  <c:v>3.8898541666666673</c:v>
                </c:pt>
                <c:pt idx="158" formatCode="0.00">
                  <c:v>3.8191875000000004</c:v>
                </c:pt>
                <c:pt idx="159" formatCode="0.00">
                  <c:v>3.2041041666666668</c:v>
                </c:pt>
                <c:pt idx="160" formatCode="0.00">
                  <c:v>2.2457083333333325</c:v>
                </c:pt>
                <c:pt idx="161" formatCode="0.00">
                  <c:v>1.5814166666666665</c:v>
                </c:pt>
                <c:pt idx="162" formatCode="0.00">
                  <c:v>1.4311458333333336</c:v>
                </c:pt>
                <c:pt idx="163" formatCode="0.00">
                  <c:v>1.4103958333333335</c:v>
                </c:pt>
                <c:pt idx="164" formatCode="0.00">
                  <c:v>1.3084791666666664</c:v>
                </c:pt>
                <c:pt idx="165" formatCode="0.00">
                  <c:v>1.2587499999999998</c:v>
                </c:pt>
                <c:pt idx="166" formatCode="0.00">
                  <c:v>1.4818125000000004</c:v>
                </c:pt>
                <c:pt idx="167" formatCode="0.00">
                  <c:v>1.5767083333333332</c:v>
                </c:pt>
                <c:pt idx="168" formatCode="0.00">
                  <c:v>1.5604583333333337</c:v>
                </c:pt>
                <c:pt idx="169" formatCode="0.00">
                  <c:v>1.4672708333333337</c:v>
                </c:pt>
                <c:pt idx="170" formatCode="0.00">
                  <c:v>1.3763541666666672</c:v>
                </c:pt>
                <c:pt idx="171" formatCode="0.00">
                  <c:v>1.3781666666666663</c:v>
                </c:pt>
                <c:pt idx="172" formatCode="0.00">
                  <c:v>1.3791874999999996</c:v>
                </c:pt>
                <c:pt idx="173" formatCode="0.00">
                  <c:v>1.3472083333333333</c:v>
                </c:pt>
                <c:pt idx="174" formatCode="0.00">
                  <c:v>1.4944791666666666</c:v>
                </c:pt>
                <c:pt idx="175" formatCode="0.00">
                  <c:v>1.6312083333333334</c:v>
                </c:pt>
                <c:pt idx="176" formatCode="0.00">
                  <c:v>1.4379374999999996</c:v>
                </c:pt>
                <c:pt idx="177" formatCode="0.00">
                  <c:v>1.3022291666666665</c:v>
                </c:pt>
                <c:pt idx="178" formatCode="0.00">
                  <c:v>1.1908958333333328</c:v>
                </c:pt>
                <c:pt idx="179" formatCode="0.00">
                  <c:v>1.1206666666666669</c:v>
                </c:pt>
                <c:pt idx="180" formatCode="0.00">
                  <c:v>1.0717500000000004</c:v>
                </c:pt>
                <c:pt idx="181" formatCode="0.00">
                  <c:v>1.0666666666666662</c:v>
                </c:pt>
                <c:pt idx="182" formatCode="0.00">
                  <c:v>1.0376458333333332</c:v>
                </c:pt>
                <c:pt idx="183" formatCode="0.00">
                  <c:v>1.0127083333333331</c:v>
                </c:pt>
                <c:pt idx="184" formatCode="0.00">
                  <c:v>0.98064583333333299</c:v>
                </c:pt>
                <c:pt idx="185" formatCode="0.00">
                  <c:v>0.94872916666666673</c:v>
                </c:pt>
                <c:pt idx="186" formatCode="0.00">
                  <c:v>0.92704166666666643</c:v>
                </c:pt>
                <c:pt idx="187" formatCode="0.00">
                  <c:v>0.90033333333333354</c:v>
                </c:pt>
                <c:pt idx="188" formatCode="0.00">
                  <c:v>0.87664583333333324</c:v>
                </c:pt>
                <c:pt idx="189" formatCode="0.00">
                  <c:v>1.7565000000000002</c:v>
                </c:pt>
                <c:pt idx="190" formatCode="0.00">
                  <c:v>5.7776250000000013</c:v>
                </c:pt>
                <c:pt idx="191" formatCode="0.00">
                  <c:v>6.9640833333333338</c:v>
                </c:pt>
                <c:pt idx="192" formatCode="0.00">
                  <c:v>6.6507083333333314</c:v>
                </c:pt>
                <c:pt idx="193" formatCode="0.00">
                  <c:v>7.5533958333333331</c:v>
                </c:pt>
                <c:pt idx="194" formatCode="0.00">
                  <c:v>7.5713958333333329</c:v>
                </c:pt>
                <c:pt idx="195" formatCode="0.00">
                  <c:v>6.6830416666666652</c:v>
                </c:pt>
                <c:pt idx="196" formatCode="0.00">
                  <c:v>5.600104166666668</c:v>
                </c:pt>
                <c:pt idx="197" formatCode="0.00">
                  <c:v>4.4805000000000001</c:v>
                </c:pt>
                <c:pt idx="198" formatCode="0.00">
                  <c:v>3.5123333333333342</c:v>
                </c:pt>
                <c:pt idx="199" formatCode="0.00">
                  <c:v>2.0166250000000003</c:v>
                </c:pt>
                <c:pt idx="200" formatCode="0.00">
                  <c:v>1.3235833333333338</c:v>
                </c:pt>
                <c:pt idx="201" formatCode="0.00">
                  <c:v>1.4908750000000002</c:v>
                </c:pt>
                <c:pt idx="202" formatCode="0.00">
                  <c:v>7.679895833333334</c:v>
                </c:pt>
                <c:pt idx="203" formatCode="0.00">
                  <c:v>11.87760416666667</c:v>
                </c:pt>
                <c:pt idx="204" formatCode="0.00">
                  <c:v>12.623145833333334</c:v>
                </c:pt>
                <c:pt idx="205" formatCode="0.00">
                  <c:v>11.680687499999999</c:v>
                </c:pt>
                <c:pt idx="206" formatCode="0.00">
                  <c:v>10.068375000000001</c:v>
                </c:pt>
                <c:pt idx="207" formatCode="0.00">
                  <c:v>8.3602916666666633</c:v>
                </c:pt>
                <c:pt idx="208" formatCode="0.00">
                  <c:v>7.1774583333333313</c:v>
                </c:pt>
                <c:pt idx="209" formatCode="0.00">
                  <c:v>6.2041041666666672</c:v>
                </c:pt>
                <c:pt idx="210" formatCode="0.00">
                  <c:v>5.2524583333333341</c:v>
                </c:pt>
                <c:pt idx="211" formatCode="0.00">
                  <c:v>4.3472291666666676</c:v>
                </c:pt>
                <c:pt idx="212" formatCode="0.00">
                  <c:v>3.1745000000000014</c:v>
                </c:pt>
                <c:pt idx="213" formatCode="0.00">
                  <c:v>1.7455000000000005</c:v>
                </c:pt>
                <c:pt idx="214" formatCode="0.00">
                  <c:v>1.0732291666666665</c:v>
                </c:pt>
                <c:pt idx="215" formatCode="0.00">
                  <c:v>1.0142916666666666</c:v>
                </c:pt>
                <c:pt idx="216" formatCode="0.00">
                  <c:v>1.1245625000000001</c:v>
                </c:pt>
                <c:pt idx="217" formatCode="0.00">
                  <c:v>1.2707708333333334</c:v>
                </c:pt>
                <c:pt idx="218" formatCode="0.00">
                  <c:v>1.2287083333333333</c:v>
                </c:pt>
                <c:pt idx="219" formatCode="0.00">
                  <c:v>1.0579583333333333</c:v>
                </c:pt>
                <c:pt idx="220" formatCode="0.00">
                  <c:v>0.96760416666666682</c:v>
                </c:pt>
                <c:pt idx="221" formatCode="0.00">
                  <c:v>0.93264583333333329</c:v>
                </c:pt>
                <c:pt idx="222" formatCode="0.00">
                  <c:v>0.91145833333333315</c:v>
                </c:pt>
                <c:pt idx="223" formatCode="0.00">
                  <c:v>0.90908333333333335</c:v>
                </c:pt>
                <c:pt idx="224" formatCode="0.00">
                  <c:v>0.9017916666666671</c:v>
                </c:pt>
                <c:pt idx="225" formatCode="0.00">
                  <c:v>0.87654166666666677</c:v>
                </c:pt>
                <c:pt idx="226" formatCode="0.00">
                  <c:v>0.85933333333333317</c:v>
                </c:pt>
                <c:pt idx="227" formatCode="0.00">
                  <c:v>0.89800000000000013</c:v>
                </c:pt>
                <c:pt idx="228" formatCode="0.00">
                  <c:v>2.310833333333334</c:v>
                </c:pt>
                <c:pt idx="229" formatCode="0.00">
                  <c:v>2.7885416666666667</c:v>
                </c:pt>
                <c:pt idx="230" formatCode="0.00">
                  <c:v>1.8299166666666666</c:v>
                </c:pt>
                <c:pt idx="231" formatCode="0.00">
                  <c:v>1.1794791666666666</c:v>
                </c:pt>
                <c:pt idx="232" formatCode="0.00">
                  <c:v>1.0130625</c:v>
                </c:pt>
                <c:pt idx="233" formatCode="0.00">
                  <c:v>0.97974999999999968</c:v>
                </c:pt>
                <c:pt idx="234" formatCode="0.00">
                  <c:v>0.93872916666666661</c:v>
                </c:pt>
                <c:pt idx="235" formatCode="0.00">
                  <c:v>0.89800000000000013</c:v>
                </c:pt>
                <c:pt idx="236" formatCode="0.00">
                  <c:v>0.86095833333333349</c:v>
                </c:pt>
                <c:pt idx="237" formatCode="0.00">
                  <c:v>0.82933333333333348</c:v>
                </c:pt>
                <c:pt idx="238" formatCode="0.00">
                  <c:v>0.80374999999999985</c:v>
                </c:pt>
                <c:pt idx="239" formatCode="0.00">
                  <c:v>0.78108333333333346</c:v>
                </c:pt>
                <c:pt idx="240" formatCode="0.00">
                  <c:v>0.77022916666666674</c:v>
                </c:pt>
                <c:pt idx="241" formatCode="0.00">
                  <c:v>0.74697916666666664</c:v>
                </c:pt>
                <c:pt idx="242" formatCode="0.00">
                  <c:v>0.71100000000000019</c:v>
                </c:pt>
                <c:pt idx="243" formatCode="0.00">
                  <c:v>0.68893749999999987</c:v>
                </c:pt>
                <c:pt idx="244" formatCode="0.00">
                  <c:v>0.67570833333333313</c:v>
                </c:pt>
                <c:pt idx="245" formatCode="0.00">
                  <c:v>0.65989583333333346</c:v>
                </c:pt>
                <c:pt idx="246" formatCode="0.00">
                  <c:v>0.64454166666666679</c:v>
                </c:pt>
                <c:pt idx="247" formatCode="0.00">
                  <c:v>0.61968749999999995</c:v>
                </c:pt>
                <c:pt idx="248" formatCode="0.00">
                  <c:v>0.59997916666666662</c:v>
                </c:pt>
                <c:pt idx="249" formatCode="0.00">
                  <c:v>0.57770833333333316</c:v>
                </c:pt>
                <c:pt idx="250" formatCode="0.00">
                  <c:v>0.57445833333333352</c:v>
                </c:pt>
                <c:pt idx="251" formatCode="0.00">
                  <c:v>0.56041666666666656</c:v>
                </c:pt>
                <c:pt idx="252" formatCode="0.00">
                  <c:v>0.52227083333333335</c:v>
                </c:pt>
                <c:pt idx="253" formatCode="0.00">
                  <c:v>0.51891666666666658</c:v>
                </c:pt>
                <c:pt idx="254" formatCode="0.00">
                  <c:v>0.51845833333333335</c:v>
                </c:pt>
                <c:pt idx="255" formatCode="0.00">
                  <c:v>0.47270833333333323</c:v>
                </c:pt>
                <c:pt idx="256" formatCode="0.00">
                  <c:v>0.45885294117647069</c:v>
                </c:pt>
                <c:pt idx="257" formatCode="0.00">
                  <c:v>0.29714583333333328</c:v>
                </c:pt>
                <c:pt idx="258" formatCode="0.00">
                  <c:v>0.29514583333333327</c:v>
                </c:pt>
                <c:pt idx="259" formatCode="0.00">
                  <c:v>0.32364583333333335</c:v>
                </c:pt>
                <c:pt idx="260" formatCode="0.00">
                  <c:v>0.32887499999999997</c:v>
                </c:pt>
                <c:pt idx="261" formatCode="0.00">
                  <c:v>0.30266666666666669</c:v>
                </c:pt>
                <c:pt idx="262" formatCode="0.00">
                  <c:v>0.26820833333333327</c:v>
                </c:pt>
                <c:pt idx="263" formatCode="0.00">
                  <c:v>0.23593750000000005</c:v>
                </c:pt>
                <c:pt idx="264" formatCode="0.00">
                  <c:v>0.21214583333333334</c:v>
                </c:pt>
                <c:pt idx="265" formatCode="0.00">
                  <c:v>0.19872916666666671</c:v>
                </c:pt>
                <c:pt idx="266" formatCode="0.00">
                  <c:v>0.19164583333333329</c:v>
                </c:pt>
                <c:pt idx="267" formatCode="0.00">
                  <c:v>0.1789166666666667</c:v>
                </c:pt>
                <c:pt idx="268" formatCode="0.00">
                  <c:v>0.15816666666666659</c:v>
                </c:pt>
                <c:pt idx="269" formatCode="0.00">
                  <c:v>0.14049999999999999</c:v>
                </c:pt>
                <c:pt idx="270" formatCode="0.00">
                  <c:v>0.13577083333333331</c:v>
                </c:pt>
                <c:pt idx="271" formatCode="0.00">
                  <c:v>0.13789583333333333</c:v>
                </c:pt>
                <c:pt idx="272" formatCode="0.00">
                  <c:v>0.13708333333333333</c:v>
                </c:pt>
                <c:pt idx="273" formatCode="0.00">
                  <c:v>0.13633333333333336</c:v>
                </c:pt>
                <c:pt idx="274" formatCode="0.00">
                  <c:v>0.13795833333333335</c:v>
                </c:pt>
                <c:pt idx="275" formatCode="0.00">
                  <c:v>0.13</c:v>
                </c:pt>
                <c:pt idx="276" formatCode="0.00">
                  <c:v>0.13143749999999998</c:v>
                </c:pt>
                <c:pt idx="277" formatCode="0.00">
                  <c:v>0.15554166666666663</c:v>
                </c:pt>
                <c:pt idx="278" formatCode="0.00">
                  <c:v>0.1947499999999999</c:v>
                </c:pt>
                <c:pt idx="279" formatCode="0.00">
                  <c:v>0.35241666666666666</c:v>
                </c:pt>
                <c:pt idx="280" formatCode="0.00">
                  <c:v>0.36589583333333331</c:v>
                </c:pt>
                <c:pt idx="281" formatCode="0.00">
                  <c:v>0.32212499999999999</c:v>
                </c:pt>
                <c:pt idx="282" formatCode="0.00">
                  <c:v>0.28712499999999996</c:v>
                </c:pt>
                <c:pt idx="283" formatCode="0.00">
                  <c:v>0.24150000000000008</c:v>
                </c:pt>
                <c:pt idx="284" formatCode="0.00">
                  <c:v>0.21431250000000002</c:v>
                </c:pt>
                <c:pt idx="285" formatCode="0.00">
                  <c:v>0.20743749999999997</c:v>
                </c:pt>
                <c:pt idx="286" formatCode="0.00">
                  <c:v>0.20452083333333335</c:v>
                </c:pt>
                <c:pt idx="287" formatCode="0.00">
                  <c:v>0.18920833333333339</c:v>
                </c:pt>
                <c:pt idx="288" formatCode="0.00">
                  <c:v>0.17691666666666672</c:v>
                </c:pt>
                <c:pt idx="289" formatCode="0.00">
                  <c:v>0.16931249999999998</c:v>
                </c:pt>
                <c:pt idx="290" formatCode="0.00">
                  <c:v>0.15393749999999995</c:v>
                </c:pt>
                <c:pt idx="291" formatCode="0.00">
                  <c:v>0.14539583333333328</c:v>
                </c:pt>
                <c:pt idx="292" formatCode="0.00">
                  <c:v>0.14310416666666662</c:v>
                </c:pt>
                <c:pt idx="293" formatCode="0.00">
                  <c:v>0.14020833333333332</c:v>
                </c:pt>
                <c:pt idx="294" formatCode="0.00">
                  <c:v>0.13670833333333329</c:v>
                </c:pt>
                <c:pt idx="295" formatCode="0.00">
                  <c:v>0.12683333333333338</c:v>
                </c:pt>
                <c:pt idx="296" formatCode="0.00">
                  <c:v>0.11581250000000005</c:v>
                </c:pt>
                <c:pt idx="297" formatCode="0.00">
                  <c:v>4.2291666666666651E-2</c:v>
                </c:pt>
                <c:pt idx="298" formatCode="0.00">
                  <c:v>0.12575</c:v>
                </c:pt>
                <c:pt idx="299" formatCode="0.00">
                  <c:v>0.24402083333333335</c:v>
                </c:pt>
                <c:pt idx="300" formatCode="0.00">
                  <c:v>0.26410416666666664</c:v>
                </c:pt>
                <c:pt idx="301" formatCode="0.00">
                  <c:v>0.22806249999999995</c:v>
                </c:pt>
                <c:pt idx="302" formatCode="0.00">
                  <c:v>0.21289583333333331</c:v>
                </c:pt>
                <c:pt idx="303" formatCode="0.00">
                  <c:v>0.20935416666666673</c:v>
                </c:pt>
                <c:pt idx="304" formatCode="0.00">
                  <c:v>0.21416666666666673</c:v>
                </c:pt>
                <c:pt idx="305" formatCode="0.00">
                  <c:v>0.20629166666666673</c:v>
                </c:pt>
                <c:pt idx="306" formatCode="0.00">
                  <c:v>0.2035000000000001</c:v>
                </c:pt>
                <c:pt idx="307" formatCode="0.00">
                  <c:v>0.22379166666666669</c:v>
                </c:pt>
                <c:pt idx="308" formatCode="0.00">
                  <c:v>0.21868749999999995</c:v>
                </c:pt>
                <c:pt idx="309" formatCode="0.00">
                  <c:v>0.21397916666666664</c:v>
                </c:pt>
                <c:pt idx="310" formatCode="0.00">
                  <c:v>0.19668750000000002</c:v>
                </c:pt>
                <c:pt idx="311" formatCode="0.00">
                  <c:v>0.19587499999999999</c:v>
                </c:pt>
                <c:pt idx="312" formatCode="0.00">
                  <c:v>0.19679166666666667</c:v>
                </c:pt>
                <c:pt idx="313" formatCode="0.00">
                  <c:v>0.20112500000000008</c:v>
                </c:pt>
                <c:pt idx="314" formatCode="0.00">
                  <c:v>0.2079375</c:v>
                </c:pt>
                <c:pt idx="315" formatCode="0.00">
                  <c:v>0.20725000000000005</c:v>
                </c:pt>
                <c:pt idx="316" formatCode="0.00">
                  <c:v>0.20541666666666666</c:v>
                </c:pt>
                <c:pt idx="317" formatCode="0.00">
                  <c:v>0.20050000000000001</c:v>
                </c:pt>
                <c:pt idx="318" formatCode="0.00">
                  <c:v>0.20002083333333329</c:v>
                </c:pt>
                <c:pt idx="319" formatCode="0.00">
                  <c:v>0.19689583333333338</c:v>
                </c:pt>
                <c:pt idx="320" formatCode="0.00">
                  <c:v>0.20591666666666666</c:v>
                </c:pt>
                <c:pt idx="321" formatCode="0.00">
                  <c:v>0.2060208333333334</c:v>
                </c:pt>
                <c:pt idx="322" formatCode="0.00">
                  <c:v>0.20164583333333333</c:v>
                </c:pt>
                <c:pt idx="323" formatCode="0.00">
                  <c:v>0.21206250000000001</c:v>
                </c:pt>
                <c:pt idx="324" formatCode="0.00">
                  <c:v>0.20443750000000002</c:v>
                </c:pt>
                <c:pt idx="325" formatCode="0.00">
                  <c:v>0.19885416666666669</c:v>
                </c:pt>
                <c:pt idx="326" formatCode="0.00">
                  <c:v>0.20602083333333335</c:v>
                </c:pt>
                <c:pt idx="327" formatCode="0.00">
                  <c:v>0.20912500000000001</c:v>
                </c:pt>
                <c:pt idx="328" formatCode="0.00">
                  <c:v>0.21004166666666668</c:v>
                </c:pt>
                <c:pt idx="329" formatCode="0.00">
                  <c:v>0.21056249999999999</c:v>
                </c:pt>
                <c:pt idx="330" formatCode="0.00">
                  <c:v>0.20083333333333339</c:v>
                </c:pt>
                <c:pt idx="331" formatCode="0.00">
                  <c:v>0.20464583333333328</c:v>
                </c:pt>
                <c:pt idx="332" formatCode="0.00">
                  <c:v>0.21589583333333337</c:v>
                </c:pt>
                <c:pt idx="333" formatCode="0.00">
                  <c:v>0.21258333333333335</c:v>
                </c:pt>
                <c:pt idx="334" formatCode="0.00">
                  <c:v>0.20412500000000003</c:v>
                </c:pt>
                <c:pt idx="335" formatCode="0.00">
                  <c:v>0.1960833333333333</c:v>
                </c:pt>
                <c:pt idx="336" formatCode="0.00">
                  <c:v>0.19020833333333328</c:v>
                </c:pt>
                <c:pt idx="337" formatCode="0.00">
                  <c:v>0.19008333333333335</c:v>
                </c:pt>
                <c:pt idx="338" formatCode="0.00">
                  <c:v>0.19279166666666669</c:v>
                </c:pt>
                <c:pt idx="339" formatCode="0.00">
                  <c:v>0.19810416666666672</c:v>
                </c:pt>
                <c:pt idx="340" formatCode="0.00">
                  <c:v>0.19462500000000002</c:v>
                </c:pt>
                <c:pt idx="341" formatCode="0.00">
                  <c:v>0.20170833333333341</c:v>
                </c:pt>
                <c:pt idx="342" formatCode="0.00">
                  <c:v>0.22418749999999998</c:v>
                </c:pt>
                <c:pt idx="343" formatCode="0.00">
                  <c:v>0.22087500000000002</c:v>
                </c:pt>
                <c:pt idx="344" formatCode="0.00">
                  <c:v>0.22760416666666664</c:v>
                </c:pt>
                <c:pt idx="345" formatCode="0.00">
                  <c:v>0.27106249999999998</c:v>
                </c:pt>
                <c:pt idx="346" formatCode="0.00">
                  <c:v>0.23914583333333336</c:v>
                </c:pt>
                <c:pt idx="347" formatCode="0.00">
                  <c:v>0.17912499999999998</c:v>
                </c:pt>
                <c:pt idx="348" formatCode="0.00">
                  <c:v>0.20483333333333334</c:v>
                </c:pt>
                <c:pt idx="349" formatCode="0.00">
                  <c:v>0.20350000000000001</c:v>
                </c:pt>
                <c:pt idx="350" formatCode="0.00">
                  <c:v>0.19645833333333337</c:v>
                </c:pt>
                <c:pt idx="351" formatCode="0.00">
                  <c:v>0.20675000000000002</c:v>
                </c:pt>
                <c:pt idx="352" formatCode="0.00">
                  <c:v>0.2090833333333334</c:v>
                </c:pt>
                <c:pt idx="353" formatCode="0.00">
                  <c:v>0.23487500000000003</c:v>
                </c:pt>
                <c:pt idx="354" formatCode="0.00">
                  <c:v>0.23285416666666667</c:v>
                </c:pt>
                <c:pt idx="355" formatCode="0.00">
                  <c:v>0.23441666666666663</c:v>
                </c:pt>
                <c:pt idx="356" formatCode="0.00">
                  <c:v>0.24102083333333327</c:v>
                </c:pt>
                <c:pt idx="357" formatCode="0.00">
                  <c:v>0.23135416666666672</c:v>
                </c:pt>
                <c:pt idx="358" formatCode="0.00">
                  <c:v>0.22154166666666666</c:v>
                </c:pt>
                <c:pt idx="359" formatCode="0.00">
                  <c:v>0.17739583333333331</c:v>
                </c:pt>
                <c:pt idx="360" formatCode="0.00">
                  <c:v>0.17918750000000006</c:v>
                </c:pt>
                <c:pt idx="361" formatCode="0.00">
                  <c:v>0.17997916666666669</c:v>
                </c:pt>
                <c:pt idx="362" formatCode="0.00">
                  <c:v>0.18781249999999997</c:v>
                </c:pt>
                <c:pt idx="363" formatCode="0.00">
                  <c:v>0.22210416666666666</c:v>
                </c:pt>
                <c:pt idx="364" formatCode="0.00">
                  <c:v>0.1875</c:v>
                </c:pt>
                <c:pt idx="365" formatCode="0.00">
                  <c:v>0.18479166666666669</c:v>
                </c:pt>
                <c:pt idx="366" formatCode="0.00">
                  <c:v>0.17812500000000001</c:v>
                </c:pt>
                <c:pt idx="367" formatCode="0.00">
                  <c:v>0.17020833333333329</c:v>
                </c:pt>
                <c:pt idx="368" formatCode="0.00">
                  <c:v>0.16447916666666665</c:v>
                </c:pt>
                <c:pt idx="369" formatCode="0.00">
                  <c:v>0.15033333333333332</c:v>
                </c:pt>
                <c:pt idx="370" formatCode="0.00">
                  <c:v>0.15956249999999997</c:v>
                </c:pt>
                <c:pt idx="371" formatCode="0.00">
                  <c:v>0.17500000000000002</c:v>
                </c:pt>
                <c:pt idx="372" formatCode="0.00">
                  <c:v>0.17231250000000001</c:v>
                </c:pt>
                <c:pt idx="373" formatCode="0.00">
                  <c:v>0.20475000000000002</c:v>
                </c:pt>
                <c:pt idx="374" formatCode="0.00">
                  <c:v>0.22887499999999997</c:v>
                </c:pt>
                <c:pt idx="375" formatCode="0.00">
                  <c:v>0.2110208333333333</c:v>
                </c:pt>
                <c:pt idx="376" formatCode="0.00">
                  <c:v>0.21149999999999999</c:v>
                </c:pt>
                <c:pt idx="377" formatCode="0.00">
                  <c:v>0.20704166666666676</c:v>
                </c:pt>
                <c:pt idx="378" formatCode="0.00">
                  <c:v>0.20143749999999996</c:v>
                </c:pt>
                <c:pt idx="379" formatCode="0.00">
                  <c:v>0.21224999999999997</c:v>
                </c:pt>
                <c:pt idx="380" formatCode="0.00">
                  <c:v>0.18891666666666673</c:v>
                </c:pt>
                <c:pt idx="381" formatCode="0.00">
                  <c:v>0.16231249999999997</c:v>
                </c:pt>
                <c:pt idx="382" formatCode="0.00">
                  <c:v>0.49966666666666676</c:v>
                </c:pt>
                <c:pt idx="383" formatCode="0.00">
                  <c:v>1.888333333333333</c:v>
                </c:pt>
                <c:pt idx="384" formatCode="0.00">
                  <c:v>1.3747500000000006</c:v>
                </c:pt>
                <c:pt idx="385" formatCode="0.00">
                  <c:v>1.0434791666666665</c:v>
                </c:pt>
                <c:pt idx="386" formatCode="0.00">
                  <c:v>0.88781249999999978</c:v>
                </c:pt>
                <c:pt idx="387" formatCode="0.00">
                  <c:v>0.79343750000000013</c:v>
                </c:pt>
                <c:pt idx="388" formatCode="0.00">
                  <c:v>0.6897916666666668</c:v>
                </c:pt>
                <c:pt idx="389" formatCode="0.00">
                  <c:v>0.6610967741935484</c:v>
                </c:pt>
                <c:pt idx="390" formatCode="0.00">
                  <c:v>0.51766666666666672</c:v>
                </c:pt>
                <c:pt idx="391" formatCode="0.00">
                  <c:v>0.49468750000000011</c:v>
                </c:pt>
                <c:pt idx="392" formatCode="0.00">
                  <c:v>0.43679166666666669</c:v>
                </c:pt>
                <c:pt idx="393" formatCode="0.00">
                  <c:v>0.3997916666666666</c:v>
                </c:pt>
                <c:pt idx="394" formatCode="0.00">
                  <c:v>0.36852083333333335</c:v>
                </c:pt>
                <c:pt idx="395" formatCode="0.00">
                  <c:v>0.40785416666666668</c:v>
                </c:pt>
                <c:pt idx="396" formatCode="0.00">
                  <c:v>0.4585833333333334</c:v>
                </c:pt>
                <c:pt idx="397" formatCode="0.00">
                  <c:v>0.45029166666666659</c:v>
                </c:pt>
                <c:pt idx="398" formatCode="0.00">
                  <c:v>0.42347916666666663</c:v>
                </c:pt>
                <c:pt idx="399" formatCode="0.00">
                  <c:v>0.36066666666666664</c:v>
                </c:pt>
                <c:pt idx="400" formatCode="0.00">
                  <c:v>0.35087499999999999</c:v>
                </c:pt>
                <c:pt idx="401" formatCode="0.00">
                  <c:v>0.35614583333333333</c:v>
                </c:pt>
                <c:pt idx="402" formatCode="0.00">
                  <c:v>0.41831249999999992</c:v>
                </c:pt>
                <c:pt idx="403" formatCode="0.00">
                  <c:v>0.8902500000000001</c:v>
                </c:pt>
                <c:pt idx="404" formatCode="0.00">
                  <c:v>1.0127291666666665</c:v>
                </c:pt>
                <c:pt idx="405" formatCode="0.00">
                  <c:v>0.88252083333333331</c:v>
                </c:pt>
                <c:pt idx="406" formatCode="0.00">
                  <c:v>0.79204166666666687</c:v>
                </c:pt>
                <c:pt idx="407" formatCode="0.00">
                  <c:v>0.73849999999999982</c:v>
                </c:pt>
                <c:pt idx="408" formatCode="0.00">
                  <c:v>0.69404166666666678</c:v>
                </c:pt>
                <c:pt idx="409" formatCode="0.00">
                  <c:v>0.69443749999999993</c:v>
                </c:pt>
                <c:pt idx="410" formatCode="0.00">
                  <c:v>0.64708333333333323</c:v>
                </c:pt>
                <c:pt idx="411" formatCode="0.00">
                  <c:v>0.61602083333333335</c:v>
                </c:pt>
                <c:pt idx="412" formatCode="0.00">
                  <c:v>0.58437499999999987</c:v>
                </c:pt>
                <c:pt idx="413" formatCode="0.00">
                  <c:v>0.5843124999999999</c:v>
                </c:pt>
                <c:pt idx="414" formatCode="0.00">
                  <c:v>0.55310416666666673</c:v>
                </c:pt>
                <c:pt idx="415" formatCode="0.00">
                  <c:v>0.53812500000000008</c:v>
                </c:pt>
                <c:pt idx="416" formatCode="0.00">
                  <c:v>0.59114583333333326</c:v>
                </c:pt>
                <c:pt idx="417" formatCode="0.00">
                  <c:v>0.64956250000000004</c:v>
                </c:pt>
                <c:pt idx="418" formatCode="0.00">
                  <c:v>0.7034999999999999</c:v>
                </c:pt>
                <c:pt idx="419" formatCode="0.00">
                  <c:v>0.68118750000000017</c:v>
                </c:pt>
                <c:pt idx="420" formatCode="0.00">
                  <c:v>0.65410416666666682</c:v>
                </c:pt>
                <c:pt idx="421" formatCode="0.00">
                  <c:v>0.61854166666666677</c:v>
                </c:pt>
                <c:pt idx="422" formatCode="0.00">
                  <c:v>0.6003333333333335</c:v>
                </c:pt>
                <c:pt idx="423" formatCode="0.00">
                  <c:v>0.53533333333333333</c:v>
                </c:pt>
                <c:pt idx="424" formatCode="0.00">
                  <c:v>0.48014583333333333</c:v>
                </c:pt>
                <c:pt idx="425" formatCode="0.00">
                  <c:v>0.5045208333333332</c:v>
                </c:pt>
                <c:pt idx="426" formatCode="0.00">
                  <c:v>0.49816666666666681</c:v>
                </c:pt>
                <c:pt idx="427" formatCode="0.00">
                  <c:v>0.51045833333333335</c:v>
                </c:pt>
                <c:pt idx="428" formatCode="0.00">
                  <c:v>0.47102083333333322</c:v>
                </c:pt>
                <c:pt idx="429" formatCode="0.00">
                  <c:v>0.44647916666666659</c:v>
                </c:pt>
                <c:pt idx="430" formatCode="0.00">
                  <c:v>0.39947916666666655</c:v>
                </c:pt>
                <c:pt idx="431" formatCode="0.00">
                  <c:v>0.39685416666666667</c:v>
                </c:pt>
                <c:pt idx="432" formatCode="0.00">
                  <c:v>0.58962500000000018</c:v>
                </c:pt>
                <c:pt idx="433" formatCode="0.00">
                  <c:v>0.61458333333333337</c:v>
                </c:pt>
                <c:pt idx="434" formatCode="0.00">
                  <c:v>0.63164583333333324</c:v>
                </c:pt>
                <c:pt idx="435" formatCode="0.00">
                  <c:v>0.64318749999999991</c:v>
                </c:pt>
                <c:pt idx="436" formatCode="0.00">
                  <c:v>0.64247916666666649</c:v>
                </c:pt>
                <c:pt idx="437" formatCode="0.00">
                  <c:v>0.62874999999999992</c:v>
                </c:pt>
                <c:pt idx="438" formatCode="0.00">
                  <c:v>0.59837499999999999</c:v>
                </c:pt>
                <c:pt idx="439" formatCode="0.00">
                  <c:v>0.5709791666666667</c:v>
                </c:pt>
                <c:pt idx="440" formatCode="0.00">
                  <c:v>0.53539583333333352</c:v>
                </c:pt>
                <c:pt idx="441" formatCode="0.00">
                  <c:v>0.52641666666666664</c:v>
                </c:pt>
                <c:pt idx="442" formatCode="0.00">
                  <c:v>0.54152083333333312</c:v>
                </c:pt>
                <c:pt idx="443" formatCode="0.00">
                  <c:v>0.47095833333333315</c:v>
                </c:pt>
                <c:pt idx="444" formatCode="0.00">
                  <c:v>0.51785416666666662</c:v>
                </c:pt>
                <c:pt idx="445" formatCode="0.00">
                  <c:v>0.53347916666666662</c:v>
                </c:pt>
                <c:pt idx="446" formatCode="0.00">
                  <c:v>0.53166666666666662</c:v>
                </c:pt>
                <c:pt idx="447" formatCode="0.00">
                  <c:v>0.54543750000000013</c:v>
                </c:pt>
                <c:pt idx="448" formatCode="0.00">
                  <c:v>0.55627083333333327</c:v>
                </c:pt>
                <c:pt idx="449" formatCode="0.00">
                  <c:v>0.5616458333333334</c:v>
                </c:pt>
                <c:pt idx="450" formatCode="0.00">
                  <c:v>0.55156249999999996</c:v>
                </c:pt>
                <c:pt idx="451" formatCode="0.00">
                  <c:v>0.4778333333333335</c:v>
                </c:pt>
                <c:pt idx="452" formatCode="0.00">
                  <c:v>0.43822916666666673</c:v>
                </c:pt>
                <c:pt idx="453" formatCode="0.00">
                  <c:v>0.41560416666666655</c:v>
                </c:pt>
                <c:pt idx="454" formatCode="0.00">
                  <c:v>0.42047916666666657</c:v>
                </c:pt>
                <c:pt idx="455" formatCode="0.00">
                  <c:v>0.50552083333333331</c:v>
                </c:pt>
                <c:pt idx="456" formatCode="0.00">
                  <c:v>0.50789583333333332</c:v>
                </c:pt>
                <c:pt idx="457" formatCode="0.00">
                  <c:v>0.45258333333333328</c:v>
                </c:pt>
                <c:pt idx="458" formatCode="0.00">
                  <c:v>0.46652083333333333</c:v>
                </c:pt>
                <c:pt idx="459" formatCode="0.00">
                  <c:v>0.44508333333333322</c:v>
                </c:pt>
                <c:pt idx="460" formatCode="0.00">
                  <c:v>0.47360416666666677</c:v>
                </c:pt>
                <c:pt idx="461" formatCode="0.00">
                  <c:v>0.52720833333333339</c:v>
                </c:pt>
                <c:pt idx="462" formatCode="0.00">
                  <c:v>0.56558333333333344</c:v>
                </c:pt>
                <c:pt idx="463" formatCode="0.00">
                  <c:v>0.59722916666666659</c:v>
                </c:pt>
                <c:pt idx="464" formatCode="0.00">
                  <c:v>0.60902083333333346</c:v>
                </c:pt>
                <c:pt idx="465" formatCode="0.00">
                  <c:v>0.57906249999999992</c:v>
                </c:pt>
                <c:pt idx="466" formatCode="0.00">
                  <c:v>0.60160416666666661</c:v>
                </c:pt>
                <c:pt idx="467" formatCode="0.00">
                  <c:v>0.62006249999999974</c:v>
                </c:pt>
                <c:pt idx="468" formatCode="0.00">
                  <c:v>0.58062499999999984</c:v>
                </c:pt>
                <c:pt idx="469" formatCode="0.00">
                  <c:v>0.56970833333333326</c:v>
                </c:pt>
                <c:pt idx="470" formatCode="0.00">
                  <c:v>0.67356249999999995</c:v>
                </c:pt>
                <c:pt idx="471" formatCode="0.00">
                  <c:v>0.64566666666666672</c:v>
                </c:pt>
                <c:pt idx="472" formatCode="0.00">
                  <c:v>0.72441666666666649</c:v>
                </c:pt>
                <c:pt idx="473" formatCode="0.00">
                  <c:v>1.03725</c:v>
                </c:pt>
                <c:pt idx="474" formatCode="0.00">
                  <c:v>0.68839583333333343</c:v>
                </c:pt>
                <c:pt idx="475" formatCode="0.00">
                  <c:v>0.68345833333333328</c:v>
                </c:pt>
                <c:pt idx="476" formatCode="0.00">
                  <c:v>0.90522916666666664</c:v>
                </c:pt>
                <c:pt idx="477" formatCode="0.00">
                  <c:v>0.96933333333333305</c:v>
                </c:pt>
                <c:pt idx="478" formatCode="0.00">
                  <c:v>1.0297083333333334</c:v>
                </c:pt>
                <c:pt idx="479" formatCode="0.00">
                  <c:v>1.3826458333333334</c:v>
                </c:pt>
                <c:pt idx="480" formatCode="0.00">
                  <c:v>1.5607916666666661</c:v>
                </c:pt>
                <c:pt idx="481" formatCode="0.00">
                  <c:v>1.5025416666666667</c:v>
                </c:pt>
                <c:pt idx="482" formatCode="0.00">
                  <c:v>2.2017916666666664</c:v>
                </c:pt>
                <c:pt idx="483" formatCode="0.00">
                  <c:v>2.562770833333333</c:v>
                </c:pt>
                <c:pt idx="484" formatCode="0.00">
                  <c:v>2.3157083333333333</c:v>
                </c:pt>
                <c:pt idx="485" formatCode="0.00">
                  <c:v>1.8733541666666669</c:v>
                </c:pt>
                <c:pt idx="486" formatCode="0.00">
                  <c:v>1.5826666666666667</c:v>
                </c:pt>
                <c:pt idx="487" formatCode="0.00">
                  <c:v>1.4383958333333331</c:v>
                </c:pt>
                <c:pt idx="488" formatCode="0.00">
                  <c:v>1.3760833333333331</c:v>
                </c:pt>
                <c:pt idx="489" formatCode="0.00">
                  <c:v>1.2773749999999999</c:v>
                </c:pt>
                <c:pt idx="490" formatCode="0.00">
                  <c:v>1.3918125000000001</c:v>
                </c:pt>
                <c:pt idx="491" formatCode="0.00">
                  <c:v>2.7508124999999999</c:v>
                </c:pt>
                <c:pt idx="492" formatCode="0.00">
                  <c:v>3.1493333333333342</c:v>
                </c:pt>
                <c:pt idx="493" formatCode="0.00">
                  <c:v>4.1623124999999996</c:v>
                </c:pt>
                <c:pt idx="494" formatCode="0.00">
                  <c:v>8.7268541666666639</c:v>
                </c:pt>
                <c:pt idx="495" formatCode="0.00">
                  <c:v>9.7567916666666665</c:v>
                </c:pt>
                <c:pt idx="496" formatCode="0.00">
                  <c:v>8.6812708333333326</c:v>
                </c:pt>
                <c:pt idx="497" formatCode="0.00">
                  <c:v>7.5722291666666663</c:v>
                </c:pt>
                <c:pt idx="498" formatCode="0.00">
                  <c:v>6.5345624999999989</c:v>
                </c:pt>
                <c:pt idx="499" formatCode="0.00">
                  <c:v>5.4187291666666662</c:v>
                </c:pt>
                <c:pt idx="500" formatCode="0.00">
                  <c:v>4.4087708333333326</c:v>
                </c:pt>
                <c:pt idx="501" formatCode="0.00">
                  <c:v>3.6282708333333336</c:v>
                </c:pt>
                <c:pt idx="502" formatCode="0.00">
                  <c:v>2.6287083333333339</c:v>
                </c:pt>
                <c:pt idx="503" formatCode="0.00">
                  <c:v>1.6322291666666666</c:v>
                </c:pt>
                <c:pt idx="504" formatCode="0.00">
                  <c:v>1.3419375000000002</c:v>
                </c:pt>
                <c:pt idx="505" formatCode="0.00">
                  <c:v>1.2207708333333336</c:v>
                </c:pt>
                <c:pt idx="506" formatCode="0.00">
                  <c:v>1.2187291666666666</c:v>
                </c:pt>
                <c:pt idx="507" formatCode="0.00">
                  <c:v>1.1201458333333332</c:v>
                </c:pt>
                <c:pt idx="508" formatCode="0.00">
                  <c:v>1.0539791666666665</c:v>
                </c:pt>
                <c:pt idx="509" formatCode="0.00">
                  <c:v>1.0044791666666668</c:v>
                </c:pt>
                <c:pt idx="510" formatCode="0.00">
                  <c:v>1.0342916666666666</c:v>
                </c:pt>
                <c:pt idx="511" formatCode="0.00">
                  <c:v>2.3339374999999998</c:v>
                </c:pt>
                <c:pt idx="512" formatCode="0.00">
                  <c:v>2.8781458333333334</c:v>
                </c:pt>
                <c:pt idx="513" formatCode="0.00">
                  <c:v>2.5291458333333336</c:v>
                </c:pt>
                <c:pt idx="514" formatCode="0.00">
                  <c:v>1.9081249999999994</c:v>
                </c:pt>
                <c:pt idx="515" formatCode="0.00">
                  <c:v>1.5416041666666667</c:v>
                </c:pt>
                <c:pt idx="516" formatCode="0.00">
                  <c:v>1.3698750000000002</c:v>
                </c:pt>
                <c:pt idx="517" formatCode="0.00">
                  <c:v>1.2988541666666664</c:v>
                </c:pt>
                <c:pt idx="518" formatCode="0.00">
                  <c:v>1.2369999999999999</c:v>
                </c:pt>
                <c:pt idx="519" formatCode="0.00">
                  <c:v>1.1543541666666663</c:v>
                </c:pt>
                <c:pt idx="520" formatCode="0.00">
                  <c:v>1.3513958333333334</c:v>
                </c:pt>
                <c:pt idx="521" formatCode="0.00">
                  <c:v>1.5414791666666667</c:v>
                </c:pt>
                <c:pt idx="522" formatCode="0.00">
                  <c:v>1.5793958333333336</c:v>
                </c:pt>
                <c:pt idx="523" formatCode="0.00">
                  <c:v>2.076270833333334</c:v>
                </c:pt>
                <c:pt idx="524" formatCode="0.00">
                  <c:v>1.9522916666666668</c:v>
                </c:pt>
                <c:pt idx="525" formatCode="0.00">
                  <c:v>1.7721041666666668</c:v>
                </c:pt>
                <c:pt idx="526" formatCode="0.00">
                  <c:v>1.6884166666666667</c:v>
                </c:pt>
                <c:pt idx="527" formatCode="0.00">
                  <c:v>1.4876458333333338</c:v>
                </c:pt>
                <c:pt idx="528" formatCode="0.00">
                  <c:v>1.3279583333333331</c:v>
                </c:pt>
                <c:pt idx="529" formatCode="0.00">
                  <c:v>1.2388125000000003</c:v>
                </c:pt>
                <c:pt idx="530" formatCode="0.00">
                  <c:v>1.1769166666666671</c:v>
                </c:pt>
                <c:pt idx="531" formatCode="0.00">
                  <c:v>1.2461041666666661</c:v>
                </c:pt>
                <c:pt idx="532" formatCode="0.00">
                  <c:v>1.2002083333333335</c:v>
                </c:pt>
                <c:pt idx="533" formatCode="0.00">
                  <c:v>2.126395833333333</c:v>
                </c:pt>
                <c:pt idx="534" formatCode="0.00">
                  <c:v>4.1554791666666659</c:v>
                </c:pt>
                <c:pt idx="535" formatCode="0.00">
                  <c:v>4.511937500000001</c:v>
                </c:pt>
                <c:pt idx="536" formatCode="0.00">
                  <c:v>4.4126041666666671</c:v>
                </c:pt>
                <c:pt idx="537" formatCode="0.00">
                  <c:v>4.030333333333334</c:v>
                </c:pt>
                <c:pt idx="538" formatCode="0.00">
                  <c:v>4.2323958333333334</c:v>
                </c:pt>
                <c:pt idx="539" formatCode="0.00">
                  <c:v>4.1584791666666669</c:v>
                </c:pt>
                <c:pt idx="540" formatCode="0.00">
                  <c:v>3.9548750000000017</c:v>
                </c:pt>
                <c:pt idx="541" formatCode="0.00">
                  <c:v>3.5165833333333332</c:v>
                </c:pt>
                <c:pt idx="542" formatCode="0.00">
                  <c:v>2.8520833333333333</c:v>
                </c:pt>
                <c:pt idx="543" formatCode="0.00">
                  <c:v>1.9877916666666662</c:v>
                </c:pt>
                <c:pt idx="544" formatCode="0.00">
                  <c:v>1.4917291666666674</c:v>
                </c:pt>
                <c:pt idx="545" formatCode="0.00">
                  <c:v>1.3494166666666672</c:v>
                </c:pt>
                <c:pt idx="546" formatCode="0.00">
                  <c:v>1.229208333333333</c:v>
                </c:pt>
                <c:pt idx="547" formatCode="0.00">
                  <c:v>1.1379999999999997</c:v>
                </c:pt>
                <c:pt idx="548" formatCode="0.00">
                  <c:v>1.0851249999999999</c:v>
                </c:pt>
                <c:pt idx="549" formatCode="0.00">
                  <c:v>1.114333333333333</c:v>
                </c:pt>
                <c:pt idx="550" formatCode="0.00">
                  <c:v>2.1150208333333338</c:v>
                </c:pt>
                <c:pt idx="551" formatCode="0.00">
                  <c:v>3.6118958333333335</c:v>
                </c:pt>
                <c:pt idx="552" formatCode="0.00">
                  <c:v>3.6618958333333338</c:v>
                </c:pt>
                <c:pt idx="553" formatCode="0.00">
                  <c:v>3.3811250000000022</c:v>
                </c:pt>
                <c:pt idx="554" formatCode="0.00">
                  <c:v>2.6590000000000003</c:v>
                </c:pt>
                <c:pt idx="555" formatCode="0.00">
                  <c:v>1.7688541666666671</c:v>
                </c:pt>
                <c:pt idx="556" formatCode="0.00">
                  <c:v>1.4173333333333336</c:v>
                </c:pt>
                <c:pt idx="557" formatCode="0.00">
                  <c:v>1.3579999999999997</c:v>
                </c:pt>
                <c:pt idx="558" formatCode="0.00">
                  <c:v>1.2878125</c:v>
                </c:pt>
                <c:pt idx="559" formatCode="0.00">
                  <c:v>1.2652291666666666</c:v>
                </c:pt>
                <c:pt idx="560" formatCode="0.00">
                  <c:v>1.1803124999999999</c:v>
                </c:pt>
                <c:pt idx="561" formatCode="0.00">
                  <c:v>1.1430833333333335</c:v>
                </c:pt>
                <c:pt idx="562" formatCode="0.00">
                  <c:v>1.998666666666667</c:v>
                </c:pt>
                <c:pt idx="563" formatCode="0.00">
                  <c:v>3.2437708333333322</c:v>
                </c:pt>
                <c:pt idx="564" formatCode="0.00">
                  <c:v>3.5486875000000011</c:v>
                </c:pt>
                <c:pt idx="565" formatCode="0.00">
                  <c:v>3.4339166666666667</c:v>
                </c:pt>
                <c:pt idx="566" formatCode="0.00">
                  <c:v>2.9676458333333327</c:v>
                </c:pt>
                <c:pt idx="567" formatCode="0.00">
                  <c:v>2.1846666666666668</c:v>
                </c:pt>
                <c:pt idx="568" formatCode="0.00">
                  <c:v>1.6192083333333331</c:v>
                </c:pt>
                <c:pt idx="569" formatCode="0.00">
                  <c:v>1.5780625000000004</c:v>
                </c:pt>
                <c:pt idx="570" formatCode="0.00">
                  <c:v>3.186666666666667</c:v>
                </c:pt>
                <c:pt idx="571" formatCode="0.00">
                  <c:v>4.5461666666666671</c:v>
                </c:pt>
                <c:pt idx="572" formatCode="0.00">
                  <c:v>5.8463125000000007</c:v>
                </c:pt>
                <c:pt idx="573" formatCode="0.00">
                  <c:v>5.9748541666666695</c:v>
                </c:pt>
                <c:pt idx="574" formatCode="0.00">
                  <c:v>5.7749999999999986</c:v>
                </c:pt>
                <c:pt idx="575" formatCode="0.00">
                  <c:v>5.5903541666666667</c:v>
                </c:pt>
                <c:pt idx="576" formatCode="0.00">
                  <c:v>5.4334583333333333</c:v>
                </c:pt>
                <c:pt idx="577" formatCode="0.00">
                  <c:v>5.1209166666666661</c:v>
                </c:pt>
                <c:pt idx="578" formatCode="0.00">
                  <c:v>4.5816666666666661</c:v>
                </c:pt>
                <c:pt idx="579" formatCode="0.00">
                  <c:v>3.9728541666666661</c:v>
                </c:pt>
                <c:pt idx="580" formatCode="0.00">
                  <c:v>3.2954375000000002</c:v>
                </c:pt>
                <c:pt idx="581" formatCode="0.00">
                  <c:v>2.7659374999999997</c:v>
                </c:pt>
                <c:pt idx="582" formatCode="0.00">
                  <c:v>5.1934583333333331</c:v>
                </c:pt>
                <c:pt idx="583" formatCode="0.00">
                  <c:v>5.6118541666666664</c:v>
                </c:pt>
                <c:pt idx="584" formatCode="0.00">
                  <c:v>5.3033124999999997</c:v>
                </c:pt>
                <c:pt idx="585" formatCode="0.00">
                  <c:v>4.5727708333333341</c:v>
                </c:pt>
                <c:pt idx="586" formatCode="0.00">
                  <c:v>3.8335208333333348</c:v>
                </c:pt>
                <c:pt idx="587" formatCode="0.00">
                  <c:v>2.9153333333333333</c:v>
                </c:pt>
                <c:pt idx="588" formatCode="0.00">
                  <c:v>1.766041666666667</c:v>
                </c:pt>
                <c:pt idx="589" formatCode="0.00">
                  <c:v>1.8650416666666674</c:v>
                </c:pt>
                <c:pt idx="590" formatCode="0.00">
                  <c:v>3.0788958333333327</c:v>
                </c:pt>
                <c:pt idx="591" formatCode="0.00">
                  <c:v>2.9193541666666665</c:v>
                </c:pt>
                <c:pt idx="592" formatCode="0.00">
                  <c:v>2.31325</c:v>
                </c:pt>
                <c:pt idx="593" formatCode="0.00">
                  <c:v>1.6314791666666668</c:v>
                </c:pt>
                <c:pt idx="594" formatCode="0.00">
                  <c:v>1.3802083333333333</c:v>
                </c:pt>
                <c:pt idx="595" formatCode="0.00">
                  <c:v>1.3140624999999997</c:v>
                </c:pt>
                <c:pt idx="596" formatCode="0.00">
                  <c:v>1.3541458333333336</c:v>
                </c:pt>
                <c:pt idx="597" formatCode="0.00">
                  <c:v>1.2498125</c:v>
                </c:pt>
                <c:pt idx="598" formatCode="0.00">
                  <c:v>1.2190833333333335</c:v>
                </c:pt>
                <c:pt idx="599" formatCode="0.00">
                  <c:v>1.3142916666666669</c:v>
                </c:pt>
                <c:pt idx="600" formatCode="0.00">
                  <c:v>1.27</c:v>
                </c:pt>
                <c:pt idx="601" formatCode="0.00">
                  <c:v>1.1007499999999999</c:v>
                </c:pt>
                <c:pt idx="602" formatCode="0.00">
                  <c:v>1.0157499999999997</c:v>
                </c:pt>
                <c:pt idx="603" formatCode="0.00">
                  <c:v>0.96779166666666649</c:v>
                </c:pt>
                <c:pt idx="604" formatCode="0.00">
                  <c:v>1.0205208333333331</c:v>
                </c:pt>
                <c:pt idx="605" formatCode="0.00">
                  <c:v>1.1860416666666664</c:v>
                </c:pt>
                <c:pt idx="606" formatCode="0.00">
                  <c:v>1.1779791666666666</c:v>
                </c:pt>
                <c:pt idx="607" formatCode="0.00">
                  <c:v>1.1956875</c:v>
                </c:pt>
                <c:pt idx="608" formatCode="0.00">
                  <c:v>1.0598958333333335</c:v>
                </c:pt>
                <c:pt idx="609" formatCode="0.00">
                  <c:v>0.96606250000000016</c:v>
                </c:pt>
                <c:pt idx="610" formatCode="0.00">
                  <c:v>0.9169583333333331</c:v>
                </c:pt>
                <c:pt idx="611" formatCode="0.00">
                  <c:v>0.86764583333333345</c:v>
                </c:pt>
                <c:pt idx="612" formatCode="0.00">
                  <c:v>0.84393750000000001</c:v>
                </c:pt>
                <c:pt idx="613" formatCode="0.00">
                  <c:v>0.83031250000000023</c:v>
                </c:pt>
                <c:pt idx="614" formatCode="0.00">
                  <c:v>0.79006250000000022</c:v>
                </c:pt>
                <c:pt idx="615" formatCode="0.00">
                  <c:v>0.74360416666666673</c:v>
                </c:pt>
                <c:pt idx="616" formatCode="0.00">
                  <c:v>0.75068750000000006</c:v>
                </c:pt>
                <c:pt idx="617" formatCode="0.00">
                  <c:v>0.77160416666666676</c:v>
                </c:pt>
                <c:pt idx="618" formatCode="0.00">
                  <c:v>0.7996875</c:v>
                </c:pt>
                <c:pt idx="619" formatCode="0.00">
                  <c:v>0.75735416666666644</c:v>
                </c:pt>
                <c:pt idx="620" formatCode="0.00">
                  <c:v>0.79491666666666638</c:v>
                </c:pt>
                <c:pt idx="621" formatCode="0.00">
                  <c:v>0.7625833333333335</c:v>
                </c:pt>
                <c:pt idx="622" formatCode="0.00">
                  <c:v>0.96422916666666669</c:v>
                </c:pt>
                <c:pt idx="623" formatCode="0.00">
                  <c:v>2.9671458333333338</c:v>
                </c:pt>
                <c:pt idx="624" formatCode="0.00">
                  <c:v>3.4904583333333341</c:v>
                </c:pt>
                <c:pt idx="625" formatCode="0.00">
                  <c:v>3.2672291666666666</c:v>
                </c:pt>
                <c:pt idx="626" formatCode="0.00">
                  <c:v>2.0788541666666669</c:v>
                </c:pt>
                <c:pt idx="627" formatCode="0.00">
                  <c:v>1.2812083333333333</c:v>
                </c:pt>
                <c:pt idx="628" formatCode="0.00">
                  <c:v>1.0931875000000002</c:v>
                </c:pt>
                <c:pt idx="629" formatCode="0.00">
                  <c:v>1.0009583333333334</c:v>
                </c:pt>
                <c:pt idx="630" formatCode="0.00">
                  <c:v>0.91391666666666704</c:v>
                </c:pt>
                <c:pt idx="631" formatCode="0.00">
                  <c:v>0.90145833333333336</c:v>
                </c:pt>
                <c:pt idx="632" formatCode="0.00">
                  <c:v>1.0523333333333329</c:v>
                </c:pt>
                <c:pt idx="633" formatCode="0.00">
                  <c:v>2.4116250000000004</c:v>
                </c:pt>
                <c:pt idx="634" formatCode="0.00">
                  <c:v>5.4532500000000006</c:v>
                </c:pt>
                <c:pt idx="635" formatCode="0.00">
                  <c:v>5.3301666666666669</c:v>
                </c:pt>
                <c:pt idx="636" formatCode="0.00">
                  <c:v>3.511729166666667</c:v>
                </c:pt>
                <c:pt idx="637" formatCode="0.00">
                  <c:v>2.1917916666666666</c:v>
                </c:pt>
                <c:pt idx="638" formatCode="0.00">
                  <c:v>1.2505625</c:v>
                </c:pt>
                <c:pt idx="639" formatCode="0.00">
                  <c:v>1.0369374999999998</c:v>
                </c:pt>
                <c:pt idx="640" formatCode="0.00">
                  <c:v>1.1514166666666668</c:v>
                </c:pt>
                <c:pt idx="641" formatCode="0.00">
                  <c:v>1.1512708333333335</c:v>
                </c:pt>
                <c:pt idx="642" formatCode="0.00">
                  <c:v>1.7502500000000003</c:v>
                </c:pt>
                <c:pt idx="643" formatCode="0.00">
                  <c:v>1.3306458333333333</c:v>
                </c:pt>
                <c:pt idx="644" formatCode="0.00">
                  <c:v>1.161395833333333</c:v>
                </c:pt>
                <c:pt idx="645" formatCode="0.00">
                  <c:v>1.0163333333333335</c:v>
                </c:pt>
                <c:pt idx="646" formatCode="0.00">
                  <c:v>0.79497916666666646</c:v>
                </c:pt>
                <c:pt idx="647" formatCode="0.00">
                  <c:v>0.76608333333333334</c:v>
                </c:pt>
                <c:pt idx="648" formatCode="0.00">
                  <c:v>0.75231250000000027</c:v>
                </c:pt>
                <c:pt idx="649" formatCode="0.00">
                  <c:v>0.75471111111111133</c:v>
                </c:pt>
                <c:pt idx="650" formatCode="0.00">
                  <c:v>0.81739583333333377</c:v>
                </c:pt>
                <c:pt idx="651" formatCode="0.00">
                  <c:v>0.78966666666666685</c:v>
                </c:pt>
                <c:pt idx="652" formatCode="0.00">
                  <c:v>0.73668750000000027</c:v>
                </c:pt>
                <c:pt idx="653" formatCode="0.00">
                  <c:v>0.70843749999999972</c:v>
                </c:pt>
                <c:pt idx="654" formatCode="0.00">
                  <c:v>0.66335416666666658</c:v>
                </c:pt>
                <c:pt idx="655" formatCode="0.00">
                  <c:v>0.65456249999999983</c:v>
                </c:pt>
                <c:pt idx="656" formatCode="0.00">
                  <c:v>0.66376470588235303</c:v>
                </c:pt>
                <c:pt idx="657" formatCode="0.00">
                  <c:v>0.67225000000000013</c:v>
                </c:pt>
                <c:pt idx="658" formatCode="0.00">
                  <c:v>0.64768750000000008</c:v>
                </c:pt>
                <c:pt idx="659" formatCode="0.00">
                  <c:v>0.60881250000000009</c:v>
                </c:pt>
                <c:pt idx="660" formatCode="0.00">
                  <c:v>0.58572916666666675</c:v>
                </c:pt>
                <c:pt idx="661" formatCode="0.00">
                  <c:v>0.55833333333333324</c:v>
                </c:pt>
                <c:pt idx="662" formatCode="0.00">
                  <c:v>0.54147916666666684</c:v>
                </c:pt>
                <c:pt idx="663" formatCode="0.00">
                  <c:v>0.53929166666666672</c:v>
                </c:pt>
                <c:pt idx="664" formatCode="0.00">
                  <c:v>0.5366875000000001</c:v>
                </c:pt>
                <c:pt idx="665" formatCode="0.00">
                  <c:v>0.51535416666666667</c:v>
                </c:pt>
                <c:pt idx="666" formatCode="0.00">
                  <c:v>0.49916666666666637</c:v>
                </c:pt>
                <c:pt idx="667" formatCode="0.00">
                  <c:v>0.48002083333333334</c:v>
                </c:pt>
                <c:pt idx="668" formatCode="0.00">
                  <c:v>0.45943749999999989</c:v>
                </c:pt>
                <c:pt idx="669" formatCode="0.00">
                  <c:v>0.44679166666666675</c:v>
                </c:pt>
                <c:pt idx="670" formatCode="0.00">
                  <c:v>0.46489583333333323</c:v>
                </c:pt>
                <c:pt idx="671" formatCode="0.00">
                  <c:v>0.53937500000000005</c:v>
                </c:pt>
                <c:pt idx="672" formatCode="0.00">
                  <c:v>0.52902083333333338</c:v>
                </c:pt>
                <c:pt idx="673" formatCode="0.00">
                  <c:v>0.52952083333333344</c:v>
                </c:pt>
                <c:pt idx="674" formatCode="0.00">
                  <c:v>0.52060416666666676</c:v>
                </c:pt>
                <c:pt idx="675" formatCode="0.00">
                  <c:v>0.48981250000000004</c:v>
                </c:pt>
                <c:pt idx="676" formatCode="0.00">
                  <c:v>0.46893750000000006</c:v>
                </c:pt>
                <c:pt idx="677" formatCode="0.00">
                  <c:v>0.46637499999999998</c:v>
                </c:pt>
                <c:pt idx="678" formatCode="0.00">
                  <c:v>0.4554791666666666</c:v>
                </c:pt>
                <c:pt idx="679" formatCode="0.00">
                  <c:v>0.44052083333333325</c:v>
                </c:pt>
                <c:pt idx="680" formatCode="0.00">
                  <c:v>0.42329166666666646</c:v>
                </c:pt>
                <c:pt idx="681" formatCode="0.00">
                  <c:v>0.42229166666666657</c:v>
                </c:pt>
                <c:pt idx="682" formatCode="0.00">
                  <c:v>0.42464583333333333</c:v>
                </c:pt>
                <c:pt idx="683" formatCode="0.00">
                  <c:v>0.40662499999999996</c:v>
                </c:pt>
                <c:pt idx="684" formatCode="0.00">
                  <c:v>0.39852083333333327</c:v>
                </c:pt>
                <c:pt idx="685" formatCode="0.00">
                  <c:v>0.4067708333333333</c:v>
                </c:pt>
                <c:pt idx="686" formatCode="0.00">
                  <c:v>0.73956250000000001</c:v>
                </c:pt>
                <c:pt idx="687" formatCode="0.00">
                  <c:v>0.91018749999999982</c:v>
                </c:pt>
                <c:pt idx="688" formatCode="0.00">
                  <c:v>0.77143749999999989</c:v>
                </c:pt>
                <c:pt idx="689" formatCode="0.00">
                  <c:v>0.72183333333333344</c:v>
                </c:pt>
                <c:pt idx="690" formatCode="0.00">
                  <c:v>0.66314583333333321</c:v>
                </c:pt>
                <c:pt idx="691" formatCode="0.00">
                  <c:v>0.62452083333333319</c:v>
                </c:pt>
                <c:pt idx="692" formatCode="0.00">
                  <c:v>0.63168750000000018</c:v>
                </c:pt>
                <c:pt idx="693" formatCode="0.00">
                  <c:v>0.66231249999999997</c:v>
                </c:pt>
                <c:pt idx="694" formatCode="0.00">
                  <c:v>0.70262499999999972</c:v>
                </c:pt>
                <c:pt idx="695" formatCode="0.00">
                  <c:v>0.74187499999999984</c:v>
                </c:pt>
                <c:pt idx="696" formatCode="0.00">
                  <c:v>0.70583333333333353</c:v>
                </c:pt>
                <c:pt idx="697" formatCode="0.00">
                  <c:v>0.67404166666666654</c:v>
                </c:pt>
                <c:pt idx="698" formatCode="0.00">
                  <c:v>0.66468749999999999</c:v>
                </c:pt>
                <c:pt idx="699" formatCode="0.00">
                  <c:v>0.63749999999999973</c:v>
                </c:pt>
                <c:pt idx="700" formatCode="0.00">
                  <c:v>0.61339583333333358</c:v>
                </c:pt>
                <c:pt idx="701" formatCode="0.00">
                  <c:v>0.59454166666666663</c:v>
                </c:pt>
                <c:pt idx="702" formatCode="0.00">
                  <c:v>0.57079166666666681</c:v>
                </c:pt>
                <c:pt idx="703" formatCode="0.00">
                  <c:v>0.59085416666666657</c:v>
                </c:pt>
                <c:pt idx="704" formatCode="0.00">
                  <c:v>1.0886666666666664</c:v>
                </c:pt>
                <c:pt idx="705" formatCode="0.00">
                  <c:v>1.6620208333333331</c:v>
                </c:pt>
                <c:pt idx="706" formatCode="0.00">
                  <c:v>3.1176458333333326</c:v>
                </c:pt>
                <c:pt idx="707" formatCode="0.00">
                  <c:v>3.5139583333333353</c:v>
                </c:pt>
                <c:pt idx="708" formatCode="0.00">
                  <c:v>3.4247291666666659</c:v>
                </c:pt>
                <c:pt idx="709" formatCode="0.00">
                  <c:v>2.3529791666666662</c:v>
                </c:pt>
                <c:pt idx="710" formatCode="0.00">
                  <c:v>1.3873124999999999</c:v>
                </c:pt>
                <c:pt idx="711" formatCode="0.00">
                  <c:v>1.0666250000000004</c:v>
                </c:pt>
                <c:pt idx="712" formatCode="0.00">
                  <c:v>0.97181250000000008</c:v>
                </c:pt>
                <c:pt idx="713" formatCode="0.00">
                  <c:v>0.93014583333333345</c:v>
                </c:pt>
                <c:pt idx="714" formatCode="0.00">
                  <c:v>0.90056250000000027</c:v>
                </c:pt>
                <c:pt idx="715" formatCode="0.00">
                  <c:v>0.87774999999999981</c:v>
                </c:pt>
                <c:pt idx="716" formatCode="0.00">
                  <c:v>0.84199999999999997</c:v>
                </c:pt>
                <c:pt idx="717" formatCode="0.00">
                  <c:v>0.81099999999999994</c:v>
                </c:pt>
                <c:pt idx="718" formatCode="0.00">
                  <c:v>0.7921666666666668</c:v>
                </c:pt>
                <c:pt idx="719" formatCode="0.00">
                  <c:v>0.7623333333333332</c:v>
                </c:pt>
                <c:pt idx="720" formatCode="0.00">
                  <c:v>0.75791666666666668</c:v>
                </c:pt>
                <c:pt idx="721" formatCode="0.00">
                  <c:v>0.74589583333333331</c:v>
                </c:pt>
                <c:pt idx="722" formatCode="0.00">
                  <c:v>0.70725000000000005</c:v>
                </c:pt>
                <c:pt idx="723" formatCode="0.00">
                  <c:v>0.68099999999999994</c:v>
                </c:pt>
                <c:pt idx="724" formatCode="0.00">
                  <c:v>0.74093750000000025</c:v>
                </c:pt>
                <c:pt idx="725" formatCode="0.00">
                  <c:v>0.72177083333333358</c:v>
                </c:pt>
                <c:pt idx="726" formatCode="0.00">
                  <c:v>0.69520833333333332</c:v>
                </c:pt>
                <c:pt idx="727" formatCode="0.00">
                  <c:v>0.67160416666666656</c:v>
                </c:pt>
                <c:pt idx="728" formatCode="0.00">
                  <c:v>0.63475000000000004</c:v>
                </c:pt>
                <c:pt idx="729" formatCode="0.00">
                  <c:v>0.59808333333333319</c:v>
                </c:pt>
                <c:pt idx="730" formatCode="0.00">
                  <c:v>0.57985416666666689</c:v>
                </c:pt>
                <c:pt idx="731" formatCode="0.00">
                  <c:v>0.53027083333333314</c:v>
                </c:pt>
                <c:pt idx="732" formatCode="0.00">
                  <c:v>0.52229166666666671</c:v>
                </c:pt>
                <c:pt idx="733" formatCode="0.00">
                  <c:v>0.51308333333333345</c:v>
                </c:pt>
                <c:pt idx="734" formatCode="0.00">
                  <c:v>0.49816666666666665</c:v>
                </c:pt>
                <c:pt idx="735" formatCode="0.00">
                  <c:v>0.47937499999999994</c:v>
                </c:pt>
                <c:pt idx="736" formatCode="0.00">
                  <c:v>0.46618749999999998</c:v>
                </c:pt>
                <c:pt idx="737" formatCode="0.00">
                  <c:v>0.44635416666666655</c:v>
                </c:pt>
                <c:pt idx="738" formatCode="0.00">
                  <c:v>0.42462500000000009</c:v>
                </c:pt>
                <c:pt idx="739" formatCode="0.00">
                  <c:v>0.39154166666666651</c:v>
                </c:pt>
                <c:pt idx="740" formatCode="0.00">
                  <c:v>0.36841666666666661</c:v>
                </c:pt>
                <c:pt idx="741" formatCode="0.00">
                  <c:v>0.34060416666666665</c:v>
                </c:pt>
                <c:pt idx="742" formatCode="0.00">
                  <c:v>0.3111458333333334</c:v>
                </c:pt>
                <c:pt idx="743" formatCode="0.00">
                  <c:v>0.28758333333333325</c:v>
                </c:pt>
                <c:pt idx="744" formatCode="0.00">
                  <c:v>0.31043750000000003</c:v>
                </c:pt>
                <c:pt idx="745" formatCode="0.00">
                  <c:v>0.32175000000000009</c:v>
                </c:pt>
                <c:pt idx="746" formatCode="0.00">
                  <c:v>0.31789583333333332</c:v>
                </c:pt>
                <c:pt idx="747" formatCode="0.00">
                  <c:v>0.31406250000000008</c:v>
                </c:pt>
                <c:pt idx="748" formatCode="0.00">
                  <c:v>0.31072916666666667</c:v>
                </c:pt>
                <c:pt idx="749" formatCode="0.00">
                  <c:v>0.30060416666666662</c:v>
                </c:pt>
                <c:pt idx="750" formatCode="0.00">
                  <c:v>0.29050000000000009</c:v>
                </c:pt>
                <c:pt idx="751" formatCode="0.00">
                  <c:v>0.27418749999999997</c:v>
                </c:pt>
                <c:pt idx="752" formatCode="0.00">
                  <c:v>0.25824999999999998</c:v>
                </c:pt>
                <c:pt idx="753" formatCode="0.00">
                  <c:v>0.27516666666666662</c:v>
                </c:pt>
                <c:pt idx="754" formatCode="0.00">
                  <c:v>0.26761904761904759</c:v>
                </c:pt>
                <c:pt idx="755" formatCode="0.00">
                  <c:v>1.460283380297716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Composite!$O$1</c:f>
              <c:strCache>
                <c:ptCount val="1"/>
                <c:pt idx="0">
                  <c:v>EF1</c:v>
                </c:pt>
              </c:strCache>
            </c:strRef>
          </c:tx>
          <c:spPr>
            <a:ln>
              <a:solidFill>
                <a:schemeClr val="accent2">
                  <a:lumMod val="75000"/>
                </a:schemeClr>
              </a:solidFill>
            </a:ln>
          </c:spPr>
          <c:marker>
            <c:symbol val="none"/>
          </c:marker>
          <c:val>
            <c:numRef>
              <c:f>Composite!$P$3:$P$758</c:f>
              <c:numCache>
                <c:formatCode>General</c:formatCode>
                <c:ptCount val="756"/>
                <c:pt idx="22" formatCode="0.00">
                  <c:v>2.3284545454545453</c:v>
                </c:pt>
                <c:pt idx="23" formatCode="0.00">
                  <c:v>2.3243333333333331</c:v>
                </c:pt>
                <c:pt idx="24" formatCode="0.00">
                  <c:v>2.3141458333333338</c:v>
                </c:pt>
                <c:pt idx="25" formatCode="0.00">
                  <c:v>2.2897500000000002</c:v>
                </c:pt>
                <c:pt idx="26" formatCode="0.00">
                  <c:v>2.2842708333333337</c:v>
                </c:pt>
                <c:pt idx="27" formatCode="0.00">
                  <c:v>2.272979166666667</c:v>
                </c:pt>
                <c:pt idx="28" formatCode="0.00">
                  <c:v>2.2537708333333324</c:v>
                </c:pt>
                <c:pt idx="29" formatCode="0.00">
                  <c:v>2.2333541666666661</c:v>
                </c:pt>
                <c:pt idx="30" formatCode="0.00">
                  <c:v>2.2127291666666657</c:v>
                </c:pt>
                <c:pt idx="31" formatCode="0.00">
                  <c:v>2.1882916666666672</c:v>
                </c:pt>
                <c:pt idx="32" formatCode="0.00">
                  <c:v>2.164187500000001</c:v>
                </c:pt>
                <c:pt idx="33" formatCode="0.00">
                  <c:v>2.1461041666666669</c:v>
                </c:pt>
                <c:pt idx="34" formatCode="0.00">
                  <c:v>2.130875000000001</c:v>
                </c:pt>
                <c:pt idx="35" formatCode="0.00">
                  <c:v>2.1179583333333327</c:v>
                </c:pt>
                <c:pt idx="36" formatCode="0.00">
                  <c:v>2.1007499999999992</c:v>
                </c:pt>
                <c:pt idx="37" formatCode="0.00">
                  <c:v>2.0859166666666664</c:v>
                </c:pt>
                <c:pt idx="38" formatCode="0.00">
                  <c:v>2.0771250000000001</c:v>
                </c:pt>
                <c:pt idx="39" formatCode="0.00">
                  <c:v>2.0596458333333332</c:v>
                </c:pt>
                <c:pt idx="40" formatCode="0.00">
                  <c:v>2.0419791666666662</c:v>
                </c:pt>
                <c:pt idx="41" formatCode="0.00">
                  <c:v>2.1856874999999998</c:v>
                </c:pt>
                <c:pt idx="42" formatCode="0.00">
                  <c:v>2.3786666666666667</c:v>
                </c:pt>
                <c:pt idx="43" formatCode="0.00">
                  <c:v>2.3194375000000016</c:v>
                </c:pt>
                <c:pt idx="44" formatCode="0.00">
                  <c:v>2.2877708333333326</c:v>
                </c:pt>
                <c:pt idx="45" formatCode="0.00">
                  <c:v>2.2593958333333335</c:v>
                </c:pt>
                <c:pt idx="46" formatCode="0.00">
                  <c:v>2.2456041666666664</c:v>
                </c:pt>
                <c:pt idx="47" formatCode="0.00">
                  <c:v>2.2603541666666671</c:v>
                </c:pt>
                <c:pt idx="48" formatCode="0.00">
                  <c:v>2.2516666666666669</c:v>
                </c:pt>
                <c:pt idx="49" formatCode="0.00">
                  <c:v>2.2311458333333327</c:v>
                </c:pt>
                <c:pt idx="50" formatCode="0.00">
                  <c:v>2.2256458333333327</c:v>
                </c:pt>
                <c:pt idx="51" formatCode="0.00">
                  <c:v>2.2161249999999995</c:v>
                </c:pt>
                <c:pt idx="52" formatCode="0.00">
                  <c:v>2.3223333333333329</c:v>
                </c:pt>
                <c:pt idx="53" formatCode="0.00">
                  <c:v>2.3756249999999994</c:v>
                </c:pt>
                <c:pt idx="54" formatCode="0.00">
                  <c:v>2.394104166666668</c:v>
                </c:pt>
                <c:pt idx="55" formatCode="0.00">
                  <c:v>2.3935000000000008</c:v>
                </c:pt>
                <c:pt idx="56" formatCode="0.00">
                  <c:v>2.4459374999999999</c:v>
                </c:pt>
                <c:pt idx="57" formatCode="0.00">
                  <c:v>2.5355000000000012</c:v>
                </c:pt>
                <c:pt idx="58" formatCode="0.00">
                  <c:v>2.5533541666666673</c:v>
                </c:pt>
                <c:pt idx="59" formatCode="0.00">
                  <c:v>2.5478541666666672</c:v>
                </c:pt>
                <c:pt idx="60" formatCode="0.00">
                  <c:v>2.5568958333333334</c:v>
                </c:pt>
                <c:pt idx="61" formatCode="0.00">
                  <c:v>2.5667291666666663</c:v>
                </c:pt>
                <c:pt idx="62" formatCode="0.00">
                  <c:v>2.5630833333333336</c:v>
                </c:pt>
                <c:pt idx="63" formatCode="0.00">
                  <c:v>2.6847916666666669</c:v>
                </c:pt>
                <c:pt idx="64" formatCode="0.00">
                  <c:v>2.6858541666666667</c:v>
                </c:pt>
                <c:pt idx="65" formatCode="0.00">
                  <c:v>2.6951874999999994</c:v>
                </c:pt>
                <c:pt idx="66" formatCode="0.00">
                  <c:v>2.7148333333333325</c:v>
                </c:pt>
                <c:pt idx="67" formatCode="0.00">
                  <c:v>2.7196249999999993</c:v>
                </c:pt>
                <c:pt idx="68" formatCode="0.00">
                  <c:v>3.1991875000000003</c:v>
                </c:pt>
                <c:pt idx="69" formatCode="0.00">
                  <c:v>4.4325624999999986</c:v>
                </c:pt>
                <c:pt idx="70" formatCode="0.00">
                  <c:v>3.9421250000000008</c:v>
                </c:pt>
                <c:pt idx="71" formatCode="0.00">
                  <c:v>3.681270833333333</c:v>
                </c:pt>
                <c:pt idx="72" formatCode="0.00">
                  <c:v>3.470354166666668</c:v>
                </c:pt>
                <c:pt idx="73" formatCode="0.00">
                  <c:v>3.3111250000000001</c:v>
                </c:pt>
                <c:pt idx="74" formatCode="0.00">
                  <c:v>3.2255416666666679</c:v>
                </c:pt>
                <c:pt idx="75" formatCode="0.00">
                  <c:v>5.4792291666666655</c:v>
                </c:pt>
                <c:pt idx="76" formatCode="0.00">
                  <c:v>6.2733958333333346</c:v>
                </c:pt>
                <c:pt idx="77" formatCode="0.00">
                  <c:v>5.3261041666666662</c:v>
                </c:pt>
                <c:pt idx="78" formatCode="0.00">
                  <c:v>5.0805833333333341</c:v>
                </c:pt>
                <c:pt idx="79" formatCode="0.00">
                  <c:v>4.6978958333333329</c:v>
                </c:pt>
                <c:pt idx="80" formatCode="0.00">
                  <c:v>4.4661250000000008</c:v>
                </c:pt>
                <c:pt idx="81" formatCode="0.00">
                  <c:v>4.9597916666666677</c:v>
                </c:pt>
                <c:pt idx="82" formatCode="0.00">
                  <c:v>8.7061666666666664</c:v>
                </c:pt>
                <c:pt idx="83" formatCode="0.00">
                  <c:v>5.9332083333333294</c:v>
                </c:pt>
                <c:pt idx="84" formatCode="0.00">
                  <c:v>5.6841041666666676</c:v>
                </c:pt>
                <c:pt idx="85" formatCode="0.00">
                  <c:v>5.5052708333333333</c:v>
                </c:pt>
                <c:pt idx="86" formatCode="0.00">
                  <c:v>5.461104166666666</c:v>
                </c:pt>
                <c:pt idx="87" formatCode="0.00">
                  <c:v>5.4489791666666676</c:v>
                </c:pt>
                <c:pt idx="88" formatCode="0.00">
                  <c:v>5.2267916666666663</c:v>
                </c:pt>
                <c:pt idx="89" formatCode="0.00">
                  <c:v>5.0116041666666664</c:v>
                </c:pt>
                <c:pt idx="90" formatCode="0.00">
                  <c:v>4.8157291666666655</c:v>
                </c:pt>
                <c:pt idx="91" formatCode="0.00">
                  <c:v>4.6462500000000011</c:v>
                </c:pt>
                <c:pt idx="92" formatCode="0.00">
                  <c:v>4.3094583333333345</c:v>
                </c:pt>
                <c:pt idx="93" formatCode="0.00">
                  <c:v>4.0431250000000007</c:v>
                </c:pt>
                <c:pt idx="94" formatCode="0.00">
                  <c:v>5.1144791666666674</c:v>
                </c:pt>
                <c:pt idx="95" formatCode="0.00">
                  <c:v>7.0731666666666628</c:v>
                </c:pt>
                <c:pt idx="96" formatCode="0.00">
                  <c:v>5.8002291666666679</c:v>
                </c:pt>
                <c:pt idx="97" formatCode="0.00">
                  <c:v>5.4392916666666666</c:v>
                </c:pt>
                <c:pt idx="98" formatCode="0.00">
                  <c:v>5.2376041666666664</c:v>
                </c:pt>
                <c:pt idx="99" formatCode="0.00">
                  <c:v>5.0413958333333326</c:v>
                </c:pt>
                <c:pt idx="100" formatCode="0.00">
                  <c:v>4.832749999999999</c:v>
                </c:pt>
                <c:pt idx="101" formatCode="0.00">
                  <c:v>4.5814166666666667</c:v>
                </c:pt>
                <c:pt idx="102" formatCode="0.00">
                  <c:v>4.3373750000000006</c:v>
                </c:pt>
                <c:pt idx="103" formatCode="0.00">
                  <c:v>4.134479166666666</c:v>
                </c:pt>
                <c:pt idx="104" formatCode="0.00">
                  <c:v>3.9625833333333325</c:v>
                </c:pt>
                <c:pt idx="105" formatCode="0.00">
                  <c:v>5.0078958333333352</c:v>
                </c:pt>
                <c:pt idx="106" formatCode="0.00">
                  <c:v>5.4760416666666663</c:v>
                </c:pt>
                <c:pt idx="107" formatCode="0.00">
                  <c:v>5.0587291666666667</c:v>
                </c:pt>
                <c:pt idx="108" formatCode="0.00">
                  <c:v>4.7817500000000024</c:v>
                </c:pt>
                <c:pt idx="109" formatCode="0.00">
                  <c:v>4.5945624999999994</c:v>
                </c:pt>
                <c:pt idx="110" formatCode="0.00">
                  <c:v>4.8823124999999994</c:v>
                </c:pt>
                <c:pt idx="111" formatCode="0.00">
                  <c:v>4.6637916666666657</c:v>
                </c:pt>
                <c:pt idx="112" formatCode="0.00">
                  <c:v>4.4906875000000008</c:v>
                </c:pt>
                <c:pt idx="113" formatCode="0.00">
                  <c:v>4.3148749999999998</c:v>
                </c:pt>
                <c:pt idx="114" formatCode="0.00">
                  <c:v>4.1496666666666675</c:v>
                </c:pt>
                <c:pt idx="115" formatCode="0.00">
                  <c:v>3.9976874999999992</c:v>
                </c:pt>
                <c:pt idx="116" formatCode="0.00">
                  <c:v>4.3285624999999994</c:v>
                </c:pt>
                <c:pt idx="117" formatCode="0.00">
                  <c:v>5.8028958333333343</c:v>
                </c:pt>
                <c:pt idx="118" formatCode="0.00">
                  <c:v>5.1361041666666676</c:v>
                </c:pt>
                <c:pt idx="119" formatCode="0.00">
                  <c:v>4.9381666666666666</c:v>
                </c:pt>
                <c:pt idx="120" formatCode="0.00">
                  <c:v>4.6695000000000002</c:v>
                </c:pt>
                <c:pt idx="121" formatCode="0.00">
                  <c:v>4.4824375000000014</c:v>
                </c:pt>
                <c:pt idx="122" formatCode="0.00">
                  <c:v>4.2980833333333326</c:v>
                </c:pt>
                <c:pt idx="123" formatCode="0.00">
                  <c:v>4.0983333333333336</c:v>
                </c:pt>
                <c:pt idx="124" formatCode="0.00">
                  <c:v>3.9167500000000004</c:v>
                </c:pt>
                <c:pt idx="125" formatCode="0.00">
                  <c:v>3.7726666666666664</c:v>
                </c:pt>
                <c:pt idx="126" formatCode="0.00">
                  <c:v>3.6779791666666668</c:v>
                </c:pt>
                <c:pt idx="127" formatCode="0.00">
                  <c:v>3.6221249999999992</c:v>
                </c:pt>
                <c:pt idx="128" formatCode="0.00">
                  <c:v>3.6039791666666674</c:v>
                </c:pt>
                <c:pt idx="129" formatCode="0.00">
                  <c:v>3.5827500000000003</c:v>
                </c:pt>
                <c:pt idx="130" formatCode="0.00">
                  <c:v>3.5338541666666665</c:v>
                </c:pt>
                <c:pt idx="131" formatCode="0.00">
                  <c:v>3.7427916666666672</c:v>
                </c:pt>
                <c:pt idx="132" formatCode="0.00">
                  <c:v>4.8068750000000007</c:v>
                </c:pt>
                <c:pt idx="133" formatCode="0.00">
                  <c:v>4.5677708333333333</c:v>
                </c:pt>
                <c:pt idx="134" formatCode="0.00">
                  <c:v>4.4112499999999999</c:v>
                </c:pt>
                <c:pt idx="135" formatCode="0.00">
                  <c:v>4.2598750000000019</c:v>
                </c:pt>
                <c:pt idx="136" formatCode="0.00">
                  <c:v>4.1098958333333337</c:v>
                </c:pt>
                <c:pt idx="137" formatCode="0.00">
                  <c:v>3.9575833333333326</c:v>
                </c:pt>
                <c:pt idx="138" formatCode="0.00">
                  <c:v>3.8292916666666668</c:v>
                </c:pt>
                <c:pt idx="139" formatCode="0.00">
                  <c:v>3.6975208333333334</c:v>
                </c:pt>
                <c:pt idx="140" formatCode="0.00">
                  <c:v>3.6231874999999998</c:v>
                </c:pt>
                <c:pt idx="141" formatCode="0.00">
                  <c:v>3.5768333333333326</c:v>
                </c:pt>
                <c:pt idx="142" formatCode="0.00">
                  <c:v>3.5359166666666657</c:v>
                </c:pt>
                <c:pt idx="143" formatCode="0.00">
                  <c:v>3.5013541666666659</c:v>
                </c:pt>
                <c:pt idx="144" formatCode="0.00">
                  <c:v>3.4876666666666671</c:v>
                </c:pt>
                <c:pt idx="145" formatCode="0.00">
                  <c:v>3.4588124999999992</c:v>
                </c:pt>
                <c:pt idx="146" formatCode="0.00">
                  <c:v>4.7471458333333336</c:v>
                </c:pt>
                <c:pt idx="147" formatCode="0.00">
                  <c:v>5.0152083333333328</c:v>
                </c:pt>
                <c:pt idx="148" formatCode="0.00">
                  <c:v>4.7231041666666664</c:v>
                </c:pt>
                <c:pt idx="149" formatCode="0.00">
                  <c:v>4.4710416666666655</c:v>
                </c:pt>
                <c:pt idx="150" formatCode="0.00">
                  <c:v>4.2887708333333343</c:v>
                </c:pt>
                <c:pt idx="151" formatCode="0.00">
                  <c:v>4.1263125</c:v>
                </c:pt>
                <c:pt idx="152" formatCode="0.00">
                  <c:v>3.9388333333333332</c:v>
                </c:pt>
                <c:pt idx="153" formatCode="0.00">
                  <c:v>3.7958958333333324</c:v>
                </c:pt>
                <c:pt idx="154" formatCode="0.00">
                  <c:v>3.7113125</c:v>
                </c:pt>
                <c:pt idx="155" formatCode="0.00">
                  <c:v>3.6983958333333322</c:v>
                </c:pt>
                <c:pt idx="156" formatCode="0.00">
                  <c:v>4.7991041666666652</c:v>
                </c:pt>
                <c:pt idx="157" formatCode="0.00">
                  <c:v>4.5769583333333337</c:v>
                </c:pt>
                <c:pt idx="158" formatCode="0.00">
                  <c:v>4.3781041666666667</c:v>
                </c:pt>
                <c:pt idx="159" formatCode="0.00">
                  <c:v>4.2191666666666672</c:v>
                </c:pt>
                <c:pt idx="160" formatCode="0.00">
                  <c:v>4.0643333333333311</c:v>
                </c:pt>
                <c:pt idx="161" formatCode="0.00">
                  <c:v>3.9267291666666675</c:v>
                </c:pt>
                <c:pt idx="162" formatCode="0.00">
                  <c:v>3.8396874999999997</c:v>
                </c:pt>
                <c:pt idx="163" formatCode="0.00">
                  <c:v>3.7628541666666671</c:v>
                </c:pt>
                <c:pt idx="164" formatCode="0.00">
                  <c:v>3.6761666666666666</c:v>
                </c:pt>
                <c:pt idx="165" formatCode="0.00">
                  <c:v>3.665895833333336</c:v>
                </c:pt>
                <c:pt idx="166" formatCode="0.00">
                  <c:v>3.7427291666666656</c:v>
                </c:pt>
                <c:pt idx="167" formatCode="0.00">
                  <c:v>3.9080208333333339</c:v>
                </c:pt>
                <c:pt idx="168" formatCode="0.00">
                  <c:v>4.1228749999999996</c:v>
                </c:pt>
                <c:pt idx="169" formatCode="0.00">
                  <c:v>4.0504375000000001</c:v>
                </c:pt>
                <c:pt idx="170" formatCode="0.00">
                  <c:v>3.9718958333333334</c:v>
                </c:pt>
                <c:pt idx="171" formatCode="0.00">
                  <c:v>3.9075624999999992</c:v>
                </c:pt>
                <c:pt idx="172" formatCode="0.00">
                  <c:v>3.8268124999999986</c:v>
                </c:pt>
                <c:pt idx="173" formatCode="0.00">
                  <c:v>3.7715624999999999</c:v>
                </c:pt>
                <c:pt idx="174" formatCode="0.00">
                  <c:v>4.0131458333333327</c:v>
                </c:pt>
                <c:pt idx="175" formatCode="0.00">
                  <c:v>3.9833541666666652</c:v>
                </c:pt>
                <c:pt idx="176" formatCode="0.00">
                  <c:v>3.8399791666666663</c:v>
                </c:pt>
                <c:pt idx="177" formatCode="0.00">
                  <c:v>3.7398958333333323</c:v>
                </c:pt>
                <c:pt idx="178" formatCode="0.00">
                  <c:v>3.6779583333333328</c:v>
                </c:pt>
                <c:pt idx="179" formatCode="0.00">
                  <c:v>3.6198124999999997</c:v>
                </c:pt>
                <c:pt idx="180" formatCode="0.00">
                  <c:v>3.5710625000000005</c:v>
                </c:pt>
                <c:pt idx="181" formatCode="0.00">
                  <c:v>3.6449791666666669</c:v>
                </c:pt>
                <c:pt idx="182" formatCode="0.00">
                  <c:v>3.6570833333333321</c:v>
                </c:pt>
                <c:pt idx="183" formatCode="0.00">
                  <c:v>3.5884791666666658</c:v>
                </c:pt>
                <c:pt idx="184" formatCode="0.00">
                  <c:v>3.5183541666666667</c:v>
                </c:pt>
                <c:pt idx="185" formatCode="0.00">
                  <c:v>3.4611250000000005</c:v>
                </c:pt>
                <c:pt idx="186" formatCode="0.00">
                  <c:v>3.4196458333333335</c:v>
                </c:pt>
                <c:pt idx="187" formatCode="0.00">
                  <c:v>3.3789791666666673</c:v>
                </c:pt>
                <c:pt idx="188" formatCode="0.00">
                  <c:v>3.3440208333333334</c:v>
                </c:pt>
                <c:pt idx="189" formatCode="0.00">
                  <c:v>5.9953541666666661</c:v>
                </c:pt>
                <c:pt idx="190" formatCode="0.00">
                  <c:v>5.915937500000001</c:v>
                </c:pt>
                <c:pt idx="191" formatCode="0.00">
                  <c:v>5.3681875000000012</c:v>
                </c:pt>
                <c:pt idx="192" formatCode="0.00">
                  <c:v>6.2303541666666655</c:v>
                </c:pt>
                <c:pt idx="193" formatCode="0.00">
                  <c:v>5.9538749999999991</c:v>
                </c:pt>
                <c:pt idx="194" formatCode="0.00">
                  <c:v>5.4488333333333339</c:v>
                </c:pt>
                <c:pt idx="195" formatCode="0.00">
                  <c:v>5.2354999999999992</c:v>
                </c:pt>
                <c:pt idx="196" formatCode="0.00">
                  <c:v>5.0537916666666671</c:v>
                </c:pt>
                <c:pt idx="197" formatCode="0.00">
                  <c:v>4.8786250000000004</c:v>
                </c:pt>
                <c:pt idx="198" formatCode="0.00">
                  <c:v>4.6945208333333346</c:v>
                </c:pt>
                <c:pt idx="199" formatCode="0.00">
                  <c:v>4.4067708333333337</c:v>
                </c:pt>
                <c:pt idx="200" formatCode="0.00">
                  <c:v>4.1692500000000026</c:v>
                </c:pt>
                <c:pt idx="201" formatCode="0.00">
                  <c:v>4.1973750000000001</c:v>
                </c:pt>
                <c:pt idx="202" formatCode="0.00">
                  <c:v>8.4335625000000025</c:v>
                </c:pt>
                <c:pt idx="203" formatCode="0.00">
                  <c:v>6.1842916666666667</c:v>
                </c:pt>
                <c:pt idx="204" formatCode="0.00">
                  <c:v>6.3489791666666653</c:v>
                </c:pt>
                <c:pt idx="205" formatCode="0.00">
                  <c:v>5.726583333333334</c:v>
                </c:pt>
                <c:pt idx="206" formatCode="0.00">
                  <c:v>5.5227083333333331</c:v>
                </c:pt>
                <c:pt idx="207" formatCode="0.00">
                  <c:v>5.3758333333333326</c:v>
                </c:pt>
                <c:pt idx="208" formatCode="0.00">
                  <c:v>5.2248333333333328</c:v>
                </c:pt>
                <c:pt idx="209" formatCode="0.00">
                  <c:v>5.0737916666666658</c:v>
                </c:pt>
                <c:pt idx="210" formatCode="0.00">
                  <c:v>4.8897916666666683</c:v>
                </c:pt>
                <c:pt idx="211" formatCode="0.00">
                  <c:v>4.6995625000000008</c:v>
                </c:pt>
                <c:pt idx="212" formatCode="0.00">
                  <c:v>4.5249583333333332</c:v>
                </c:pt>
                <c:pt idx="213" formatCode="0.00">
                  <c:v>4.176520833333333</c:v>
                </c:pt>
                <c:pt idx="214" formatCode="0.00">
                  <c:v>3.8885625000000004</c:v>
                </c:pt>
                <c:pt idx="215" formatCode="0.00">
                  <c:v>3.7119374999999999</c:v>
                </c:pt>
                <c:pt idx="216" formatCode="0.00">
                  <c:v>3.7141874999999995</c:v>
                </c:pt>
                <c:pt idx="217" formatCode="0.00">
                  <c:v>3.5950416666666656</c:v>
                </c:pt>
                <c:pt idx="218" formatCode="0.00">
                  <c:v>3.490791666666667</c:v>
                </c:pt>
                <c:pt idx="219" formatCode="0.00">
                  <c:v>3.4084166666666662</c:v>
                </c:pt>
                <c:pt idx="220" formatCode="0.00">
                  <c:v>3.3491249999999995</c:v>
                </c:pt>
                <c:pt idx="221" formatCode="0.00">
                  <c:v>3.299395833333334</c:v>
                </c:pt>
                <c:pt idx="222" formatCode="0.00">
                  <c:v>3.2608541666666677</c:v>
                </c:pt>
                <c:pt idx="223" formatCode="0.00">
                  <c:v>3.2322708333333332</c:v>
                </c:pt>
                <c:pt idx="224" formatCode="0.00">
                  <c:v>3.1953333333333336</c:v>
                </c:pt>
                <c:pt idx="225" formatCode="0.00">
                  <c:v>3.1610416666666672</c:v>
                </c:pt>
                <c:pt idx="226" formatCode="0.00">
                  <c:v>3.1280625000000004</c:v>
                </c:pt>
                <c:pt idx="227" formatCode="0.00">
                  <c:v>3.2424375000000007</c:v>
                </c:pt>
                <c:pt idx="228" formatCode="0.00">
                  <c:v>4.139708333333334</c:v>
                </c:pt>
                <c:pt idx="229" formatCode="0.00">
                  <c:v>3.8235208333333333</c:v>
                </c:pt>
                <c:pt idx="230" formatCode="0.00">
                  <c:v>3.6320208333333333</c:v>
                </c:pt>
                <c:pt idx="231" formatCode="0.00">
                  <c:v>3.5060833333333341</c:v>
                </c:pt>
                <c:pt idx="232" formatCode="0.00">
                  <c:v>3.4151666666666665</c:v>
                </c:pt>
                <c:pt idx="233" formatCode="0.00">
                  <c:v>3.3509166666666665</c:v>
                </c:pt>
                <c:pt idx="234" formatCode="0.00">
                  <c:v>3.2865833333333332</c:v>
                </c:pt>
                <c:pt idx="235" formatCode="0.00">
                  <c:v>3.2325833333333325</c:v>
                </c:pt>
                <c:pt idx="236" formatCode="0.00">
                  <c:v>3.1907708333333336</c:v>
                </c:pt>
                <c:pt idx="237" formatCode="0.00">
                  <c:v>3.1495833333333327</c:v>
                </c:pt>
                <c:pt idx="238" formatCode="0.00">
                  <c:v>3.1255416666666669</c:v>
                </c:pt>
                <c:pt idx="239" formatCode="0.00">
                  <c:v>3.1050624999999989</c:v>
                </c:pt>
                <c:pt idx="240" formatCode="0.00">
                  <c:v>3.0723749999999996</c:v>
                </c:pt>
                <c:pt idx="241" formatCode="0.00">
                  <c:v>3.043270833333334</c:v>
                </c:pt>
                <c:pt idx="242" formatCode="0.00">
                  <c:v>3.0196875000000003</c:v>
                </c:pt>
                <c:pt idx="243" formatCode="0.00">
                  <c:v>2.9970625000000002</c:v>
                </c:pt>
                <c:pt idx="244" formatCode="0.00">
                  <c:v>2.9682291666666658</c:v>
                </c:pt>
                <c:pt idx="245" formatCode="0.00">
                  <c:v>2.9480833333333334</c:v>
                </c:pt>
                <c:pt idx="246" formatCode="0.00">
                  <c:v>2.9213750000000012</c:v>
                </c:pt>
                <c:pt idx="247" formatCode="0.00">
                  <c:v>2.894625</c:v>
                </c:pt>
                <c:pt idx="248" formatCode="0.00">
                  <c:v>2.8672916666666661</c:v>
                </c:pt>
                <c:pt idx="249" formatCode="0.00">
                  <c:v>2.8540416666666668</c:v>
                </c:pt>
                <c:pt idx="250" formatCode="0.00">
                  <c:v>2.8311666666666668</c:v>
                </c:pt>
                <c:pt idx="251" formatCode="0.00">
                  <c:v>2.8117916666666667</c:v>
                </c:pt>
                <c:pt idx="252" formatCode="0.00">
                  <c:v>2.7904374999999999</c:v>
                </c:pt>
                <c:pt idx="253" formatCode="0.00">
                  <c:v>2.7648750000000004</c:v>
                </c:pt>
                <c:pt idx="254" formatCode="0.00">
                  <c:v>2.7584374999999994</c:v>
                </c:pt>
                <c:pt idx="255" formatCode="0.00">
                  <c:v>2.7550416666666671</c:v>
                </c:pt>
                <c:pt idx="256" formatCode="0.00">
                  <c:v>2.742956521739131</c:v>
                </c:pt>
                <c:pt idx="257" formatCode="0.00">
                  <c:v>2.6858958333333338</c:v>
                </c:pt>
                <c:pt idx="258" formatCode="0.00">
                  <c:v>2.6693333333333342</c:v>
                </c:pt>
                <c:pt idx="259" formatCode="0.00">
                  <c:v>2.6598124999999997</c:v>
                </c:pt>
                <c:pt idx="260" formatCode="0.00">
                  <c:v>2.644604166666666</c:v>
                </c:pt>
                <c:pt idx="261" formatCode="0.00">
                  <c:v>2.6303958333333326</c:v>
                </c:pt>
                <c:pt idx="262" formatCode="0.00">
                  <c:v>2.6108124999999984</c:v>
                </c:pt>
                <c:pt idx="263" formatCode="0.00">
                  <c:v>2.5994166666666656</c:v>
                </c:pt>
                <c:pt idx="264" formatCode="0.00">
                  <c:v>2.57525</c:v>
                </c:pt>
                <c:pt idx="265" formatCode="0.00">
                  <c:v>2.5757083333333326</c:v>
                </c:pt>
                <c:pt idx="266" formatCode="0.00">
                  <c:v>2.5634166666666673</c:v>
                </c:pt>
                <c:pt idx="267" formatCode="0.00">
                  <c:v>2.5494791666666679</c:v>
                </c:pt>
                <c:pt idx="268" formatCode="0.00">
                  <c:v>2.5316458333333336</c:v>
                </c:pt>
                <c:pt idx="269" formatCode="0.00">
                  <c:v>2.5186874999999995</c:v>
                </c:pt>
                <c:pt idx="270" formatCode="0.00">
                  <c:v>2.4925833333333332</c:v>
                </c:pt>
                <c:pt idx="271" formatCode="0.00">
                  <c:v>2.4687500000000004</c:v>
                </c:pt>
                <c:pt idx="272" formatCode="0.00">
                  <c:v>2.469020833333333</c:v>
                </c:pt>
                <c:pt idx="273" formatCode="0.00">
                  <c:v>2.4634999999999989</c:v>
                </c:pt>
                <c:pt idx="274" formatCode="0.00">
                  <c:v>2.4545416666666666</c:v>
                </c:pt>
                <c:pt idx="275" formatCode="0.00">
                  <c:v>2.4450208333333334</c:v>
                </c:pt>
                <c:pt idx="276" formatCode="0.00">
                  <c:v>2.4721458333333328</c:v>
                </c:pt>
                <c:pt idx="277" formatCode="0.00">
                  <c:v>2.5382916666666668</c:v>
                </c:pt>
                <c:pt idx="278" formatCode="0.00">
                  <c:v>2.4985416666666671</c:v>
                </c:pt>
                <c:pt idx="279" formatCode="0.00">
                  <c:v>2.4958750000000003</c:v>
                </c:pt>
                <c:pt idx="280" formatCode="0.00">
                  <c:v>2.4707708333333329</c:v>
                </c:pt>
                <c:pt idx="281" formatCode="0.00">
                  <c:v>2.4512499999999999</c:v>
                </c:pt>
                <c:pt idx="282" formatCode="0.00">
                  <c:v>2.4404583333333334</c:v>
                </c:pt>
                <c:pt idx="283" formatCode="0.00">
                  <c:v>2.4236458333333344</c:v>
                </c:pt>
                <c:pt idx="284" formatCode="0.00">
                  <c:v>2.4176875000000009</c:v>
                </c:pt>
                <c:pt idx="285" formatCode="0.00">
                  <c:v>2.4101875000000001</c:v>
                </c:pt>
                <c:pt idx="286" formatCode="0.00">
                  <c:v>2.4006250000000007</c:v>
                </c:pt>
                <c:pt idx="287" formatCode="0.00">
                  <c:v>2.3841041666666674</c:v>
                </c:pt>
                <c:pt idx="288" formatCode="0.00">
                  <c:v>2.3544166666666668</c:v>
                </c:pt>
                <c:pt idx="289" formatCode="0.00">
                  <c:v>2.3223125000000007</c:v>
                </c:pt>
                <c:pt idx="290" formatCode="0.00">
                  <c:v>2.2999375</c:v>
                </c:pt>
                <c:pt idx="291" formatCode="0.00">
                  <c:v>2.2933124999999994</c:v>
                </c:pt>
                <c:pt idx="292" formatCode="0.00">
                  <c:v>2.2730416666666673</c:v>
                </c:pt>
                <c:pt idx="293" formatCode="0.00">
                  <c:v>2.2448333333333332</c:v>
                </c:pt>
                <c:pt idx="294" formatCode="0.00">
                  <c:v>2.2385208333333337</c:v>
                </c:pt>
                <c:pt idx="295" formatCode="0.00">
                  <c:v>2.2651250000000007</c:v>
                </c:pt>
                <c:pt idx="296" formatCode="0.00">
                  <c:v>2.2548125000000003</c:v>
                </c:pt>
                <c:pt idx="297" formatCode="0.00">
                  <c:v>2.2291666666666674</c:v>
                </c:pt>
                <c:pt idx="298" formatCode="0.00">
                  <c:v>2.2041041666666659</c:v>
                </c:pt>
                <c:pt idx="299" formatCode="0.00">
                  <c:v>2.1775416666666669</c:v>
                </c:pt>
                <c:pt idx="300" formatCode="0.00">
                  <c:v>2.136541666666667</c:v>
                </c:pt>
                <c:pt idx="301" formatCode="0.00">
                  <c:v>2.1026875</c:v>
                </c:pt>
                <c:pt idx="302" formatCode="0.00">
                  <c:v>2.068937500000001</c:v>
                </c:pt>
                <c:pt idx="303" formatCode="0.00">
                  <c:v>2.0376458333333343</c:v>
                </c:pt>
                <c:pt idx="304" formatCode="0.00">
                  <c:v>2.0097499999999999</c:v>
                </c:pt>
                <c:pt idx="305" formatCode="0.00">
                  <c:v>1.9766041666666665</c:v>
                </c:pt>
                <c:pt idx="306" formatCode="0.00">
                  <c:v>1.9459375000000001</c:v>
                </c:pt>
                <c:pt idx="307" formatCode="0.00">
                  <c:v>1.9142916666666674</c:v>
                </c:pt>
                <c:pt idx="308" formatCode="0.00">
                  <c:v>1.8828333333333329</c:v>
                </c:pt>
                <c:pt idx="309" formatCode="0.00">
                  <c:v>1.8536458333333332</c:v>
                </c:pt>
                <c:pt idx="310" formatCode="0.00">
                  <c:v>1.8282499999999999</c:v>
                </c:pt>
                <c:pt idx="311" formatCode="0.00">
                  <c:v>1.8109791666666666</c:v>
                </c:pt>
                <c:pt idx="312" formatCode="0.00">
                  <c:v>1.7966249999999999</c:v>
                </c:pt>
                <c:pt idx="313" formatCode="0.00">
                  <c:v>1.7766250000000001</c:v>
                </c:pt>
                <c:pt idx="314" formatCode="0.00">
                  <c:v>1.7560833333333334</c:v>
                </c:pt>
                <c:pt idx="315" formatCode="0.00">
                  <c:v>1.7265625</c:v>
                </c:pt>
                <c:pt idx="316" formatCode="0.00">
                  <c:v>1.7041666666666659</c:v>
                </c:pt>
                <c:pt idx="317" formatCode="0.00">
                  <c:v>1.6872708333333335</c:v>
                </c:pt>
                <c:pt idx="318" formatCode="0.00">
                  <c:v>1.6849583333333324</c:v>
                </c:pt>
                <c:pt idx="319" formatCode="0.00">
                  <c:v>1.667458333333333</c:v>
                </c:pt>
                <c:pt idx="320" formatCode="0.00">
                  <c:v>1.6406666666666672</c:v>
                </c:pt>
                <c:pt idx="321" formatCode="0.00">
                  <c:v>1.6093333333333331</c:v>
                </c:pt>
                <c:pt idx="322" formatCode="0.00">
                  <c:v>1.5883125</c:v>
                </c:pt>
                <c:pt idx="323" formatCode="0.00">
                  <c:v>1.5590624999999998</c:v>
                </c:pt>
                <c:pt idx="324" formatCode="0.00">
                  <c:v>1.5368333333333337</c:v>
                </c:pt>
                <c:pt idx="325" formatCode="0.00">
                  <c:v>1.5026249999999994</c:v>
                </c:pt>
                <c:pt idx="326" formatCode="0.00">
                  <c:v>1.4771249999999998</c:v>
                </c:pt>
                <c:pt idx="327" formatCode="0.00">
                  <c:v>1.4477500000000001</c:v>
                </c:pt>
                <c:pt idx="328" formatCode="0.00">
                  <c:v>1.4189791666666667</c:v>
                </c:pt>
                <c:pt idx="329" formatCode="0.00">
                  <c:v>1.4315208333333336</c:v>
                </c:pt>
                <c:pt idx="330" formatCode="0.00">
                  <c:v>1.5088333333333332</c:v>
                </c:pt>
                <c:pt idx="331" formatCode="0.00">
                  <c:v>1.4668958333333337</c:v>
                </c:pt>
                <c:pt idx="332" formatCode="0.00">
                  <c:v>1.4434166666666666</c:v>
                </c:pt>
                <c:pt idx="333" formatCode="0.00">
                  <c:v>1.4114375000000001</c:v>
                </c:pt>
                <c:pt idx="334" formatCode="0.00">
                  <c:v>1.3938541666666671</c:v>
                </c:pt>
                <c:pt idx="335" formatCode="0.00">
                  <c:v>1.3677083333333335</c:v>
                </c:pt>
                <c:pt idx="336" formatCode="0.00">
                  <c:v>1.4078958333333331</c:v>
                </c:pt>
                <c:pt idx="337" formatCode="0.00">
                  <c:v>1.4165208333333335</c:v>
                </c:pt>
                <c:pt idx="338" formatCode="0.00">
                  <c:v>1.3898958333333333</c:v>
                </c:pt>
                <c:pt idx="339" formatCode="0.00">
                  <c:v>1.3702708333333335</c:v>
                </c:pt>
                <c:pt idx="340" formatCode="0.00">
                  <c:v>1.3447708333333335</c:v>
                </c:pt>
                <c:pt idx="341" formatCode="0.00">
                  <c:v>1.3170624999999998</c:v>
                </c:pt>
                <c:pt idx="342" formatCode="0.00">
                  <c:v>1.2939791666666667</c:v>
                </c:pt>
                <c:pt idx="343" formatCode="0.00">
                  <c:v>1.2774583333333334</c:v>
                </c:pt>
                <c:pt idx="344" formatCode="0.00">
                  <c:v>1.2504374999999999</c:v>
                </c:pt>
                <c:pt idx="345" formatCode="0.00">
                  <c:v>1.2242291666666667</c:v>
                </c:pt>
                <c:pt idx="346" formatCode="0.00">
                  <c:v>1.2013750000000003</c:v>
                </c:pt>
                <c:pt idx="347" formatCode="0.00">
                  <c:v>1.2162499999999998</c:v>
                </c:pt>
                <c:pt idx="348" formatCode="0.00">
                  <c:v>1.2050208333333334</c:v>
                </c:pt>
                <c:pt idx="349" formatCode="0.00">
                  <c:v>1.1800833333333332</c:v>
                </c:pt>
                <c:pt idx="350" formatCode="0.00">
                  <c:v>1.1558749999999993</c:v>
                </c:pt>
                <c:pt idx="351" formatCode="0.00">
                  <c:v>1.2083958333333336</c:v>
                </c:pt>
                <c:pt idx="352" formatCode="0.00">
                  <c:v>1.2051874999999999</c:v>
                </c:pt>
                <c:pt idx="353" formatCode="0.00">
                  <c:v>1.1863541666666666</c:v>
                </c:pt>
                <c:pt idx="354" formatCode="0.00">
                  <c:v>1.1686458333333329</c:v>
                </c:pt>
                <c:pt idx="355" formatCode="0.00">
                  <c:v>1.1449791666666664</c:v>
                </c:pt>
                <c:pt idx="356" formatCode="0.00">
                  <c:v>1.122625</c:v>
                </c:pt>
                <c:pt idx="357" formatCode="0.00">
                  <c:v>1.1007708333333335</c:v>
                </c:pt>
                <c:pt idx="358" formatCode="0.00">
                  <c:v>1.0822291666666672</c:v>
                </c:pt>
                <c:pt idx="359" formatCode="0.00">
                  <c:v>1.0862083333333337</c:v>
                </c:pt>
                <c:pt idx="360" formatCode="0.00">
                  <c:v>1.0823541666666672</c:v>
                </c:pt>
                <c:pt idx="361" formatCode="0.00">
                  <c:v>1.0736458333333332</c:v>
                </c:pt>
                <c:pt idx="362" formatCode="0.00">
                  <c:v>1.0555833333333331</c:v>
                </c:pt>
                <c:pt idx="363" formatCode="0.00">
                  <c:v>1.0348541666666666</c:v>
                </c:pt>
                <c:pt idx="364" formatCode="0.00">
                  <c:v>1.0256666666666667</c:v>
                </c:pt>
                <c:pt idx="365" formatCode="0.00">
                  <c:v>1.36425</c:v>
                </c:pt>
                <c:pt idx="366" formatCode="0.00">
                  <c:v>1.5962499999999997</c:v>
                </c:pt>
                <c:pt idx="367" formatCode="0.00">
                  <c:v>1.5911041666666668</c:v>
                </c:pt>
                <c:pt idx="368" formatCode="0.00">
                  <c:v>1.5782291666666663</c:v>
                </c:pt>
                <c:pt idx="369" formatCode="0.00">
                  <c:v>1.5657083333333321</c:v>
                </c:pt>
                <c:pt idx="370" formatCode="0.00">
                  <c:v>1.5422083333333332</c:v>
                </c:pt>
                <c:pt idx="371" formatCode="0.00">
                  <c:v>1.5211875000000001</c:v>
                </c:pt>
                <c:pt idx="372" formatCode="0.00">
                  <c:v>1.5129374999999996</c:v>
                </c:pt>
                <c:pt idx="373" formatCode="0.00">
                  <c:v>1.5563750000000001</c:v>
                </c:pt>
                <c:pt idx="374" formatCode="0.00">
                  <c:v>1.5223541666666671</c:v>
                </c:pt>
                <c:pt idx="375" formatCode="0.00">
                  <c:v>1.5068958333333333</c:v>
                </c:pt>
                <c:pt idx="376" formatCode="0.00">
                  <c:v>1.4885624999999996</c:v>
                </c:pt>
                <c:pt idx="377" formatCode="0.00">
                  <c:v>1.4677083333333336</c:v>
                </c:pt>
                <c:pt idx="378" formatCode="0.00">
                  <c:v>1.4487499999999998</c:v>
                </c:pt>
                <c:pt idx="379" formatCode="0.00">
                  <c:v>1.4413333333333329</c:v>
                </c:pt>
                <c:pt idx="380" formatCode="0.00">
                  <c:v>1.5344375000000001</c:v>
                </c:pt>
                <c:pt idx="381" formatCode="0.00">
                  <c:v>1.6262916666666669</c:v>
                </c:pt>
                <c:pt idx="382" formatCode="0.00">
                  <c:v>1.7589375000000003</c:v>
                </c:pt>
                <c:pt idx="383" formatCode="0.00">
                  <c:v>1.8016458333333338</c:v>
                </c:pt>
                <c:pt idx="384" formatCode="0.00">
                  <c:v>1.789270833333334</c:v>
                </c:pt>
                <c:pt idx="385" formatCode="0.00">
                  <c:v>1.7689583333333339</c:v>
                </c:pt>
                <c:pt idx="386" formatCode="0.00">
                  <c:v>1.7582916666666666</c:v>
                </c:pt>
                <c:pt idx="387" formatCode="0.00">
                  <c:v>1.745770833333333</c:v>
                </c:pt>
                <c:pt idx="388" formatCode="0.00">
                  <c:v>1.7368124999999994</c:v>
                </c:pt>
                <c:pt idx="389" formatCode="0.00">
                  <c:v>1.7275217391304356</c:v>
                </c:pt>
                <c:pt idx="390" formatCode="0.00">
                  <c:v>2.4151666666666665</c:v>
                </c:pt>
                <c:pt idx="391" formatCode="0.00">
                  <c:v>2.4015000000000009</c:v>
                </c:pt>
                <c:pt idx="392" formatCode="0.00">
                  <c:v>2.4086875000000014</c:v>
                </c:pt>
                <c:pt idx="393" formatCode="0.00">
                  <c:v>2.4122291666666671</c:v>
                </c:pt>
                <c:pt idx="394" formatCode="0.00">
                  <c:v>2.4336041666666657</c:v>
                </c:pt>
                <c:pt idx="395" formatCode="0.00">
                  <c:v>2.4406250000000003</c:v>
                </c:pt>
                <c:pt idx="396" formatCode="0.00">
                  <c:v>2.4234583333333335</c:v>
                </c:pt>
                <c:pt idx="397" formatCode="0.00">
                  <c:v>2.4275208333333325</c:v>
                </c:pt>
                <c:pt idx="398" formatCode="0.00">
                  <c:v>2.4330833333333337</c:v>
                </c:pt>
                <c:pt idx="399" formatCode="0.00">
                  <c:v>2.4351874999999996</c:v>
                </c:pt>
                <c:pt idx="400" formatCode="0.00">
                  <c:v>2.4427499999999993</c:v>
                </c:pt>
                <c:pt idx="401" formatCode="0.00">
                  <c:v>2.4462916666666668</c:v>
                </c:pt>
                <c:pt idx="402" formatCode="0.00">
                  <c:v>2.4504375</c:v>
                </c:pt>
                <c:pt idx="403" formatCode="0.00">
                  <c:v>2.5014374999999993</c:v>
                </c:pt>
                <c:pt idx="404" formatCode="0.00">
                  <c:v>2.4618333333333329</c:v>
                </c:pt>
                <c:pt idx="405" formatCode="0.00">
                  <c:v>2.4568958333333333</c:v>
                </c:pt>
                <c:pt idx="406" formatCode="0.00">
                  <c:v>2.4630416666666668</c:v>
                </c:pt>
                <c:pt idx="407" formatCode="0.00">
                  <c:v>2.4722916666666657</c:v>
                </c:pt>
                <c:pt idx="408" formatCode="0.00">
                  <c:v>2.4583124999999995</c:v>
                </c:pt>
                <c:pt idx="409" formatCode="0.00">
                  <c:v>2.4752083333333332</c:v>
                </c:pt>
                <c:pt idx="410" formatCode="0.00">
                  <c:v>2.4923333333333333</c:v>
                </c:pt>
                <c:pt idx="411" formatCode="0.00">
                  <c:v>2.4977708333333335</c:v>
                </c:pt>
                <c:pt idx="412" formatCode="0.00">
                  <c:v>2.5126458333333344</c:v>
                </c:pt>
                <c:pt idx="413" formatCode="0.00">
                  <c:v>2.5142708333333332</c:v>
                </c:pt>
                <c:pt idx="414" formatCode="0.00">
                  <c:v>2.5249791666666677</c:v>
                </c:pt>
                <c:pt idx="415" formatCode="0.00">
                  <c:v>2.5412500000000007</c:v>
                </c:pt>
                <c:pt idx="416" formatCode="0.00">
                  <c:v>2.5275625000000002</c:v>
                </c:pt>
                <c:pt idx="417" formatCode="0.00">
                  <c:v>2.5404375000000017</c:v>
                </c:pt>
                <c:pt idx="418" formatCode="0.00">
                  <c:v>2.5441250000000002</c:v>
                </c:pt>
                <c:pt idx="419" formatCode="0.00">
                  <c:v>2.5517083333333335</c:v>
                </c:pt>
                <c:pt idx="420" formatCode="0.00">
                  <c:v>2.5502083333333334</c:v>
                </c:pt>
                <c:pt idx="421" formatCode="0.00">
                  <c:v>2.5508333333333337</c:v>
                </c:pt>
                <c:pt idx="422" formatCode="0.00">
                  <c:v>2.5590833333333327</c:v>
                </c:pt>
                <c:pt idx="423" formatCode="0.00">
                  <c:v>2.562958333333333</c:v>
                </c:pt>
                <c:pt idx="424" formatCode="0.00">
                  <c:v>2.5614583333333334</c:v>
                </c:pt>
                <c:pt idx="425" formatCode="0.00">
                  <c:v>2.5726874999999993</c:v>
                </c:pt>
                <c:pt idx="426" formatCode="0.00">
                  <c:v>2.5747083333333332</c:v>
                </c:pt>
                <c:pt idx="427" formatCode="0.00">
                  <c:v>2.5819166666666664</c:v>
                </c:pt>
                <c:pt idx="428" formatCode="0.00">
                  <c:v>2.587499999999999</c:v>
                </c:pt>
                <c:pt idx="429" formatCode="0.00">
                  <c:v>2.5891875</c:v>
                </c:pt>
                <c:pt idx="430" formatCode="0.00">
                  <c:v>2.5959583333333329</c:v>
                </c:pt>
                <c:pt idx="431" formatCode="0.00">
                  <c:v>2.6879166666666667</c:v>
                </c:pt>
                <c:pt idx="432" formatCode="0.00">
                  <c:v>2.6373333333333333</c:v>
                </c:pt>
                <c:pt idx="433" formatCode="0.00">
                  <c:v>2.6229166666666663</c:v>
                </c:pt>
                <c:pt idx="434" formatCode="0.00">
                  <c:v>2.6270625000000001</c:v>
                </c:pt>
                <c:pt idx="435" formatCode="0.00">
                  <c:v>2.659229166666667</c:v>
                </c:pt>
                <c:pt idx="436" formatCode="0.00">
                  <c:v>2.7150208333333326</c:v>
                </c:pt>
                <c:pt idx="437" formatCode="0.00">
                  <c:v>2.7269791666666663</c:v>
                </c:pt>
                <c:pt idx="438" formatCode="0.00">
                  <c:v>2.7265833333333327</c:v>
                </c:pt>
                <c:pt idx="439" formatCode="0.00">
                  <c:v>2.7274583333333333</c:v>
                </c:pt>
                <c:pt idx="440" formatCode="0.00">
                  <c:v>2.7205624999999998</c:v>
                </c:pt>
                <c:pt idx="441" formatCode="0.00">
                  <c:v>2.7166874999999995</c:v>
                </c:pt>
                <c:pt idx="442" formatCode="0.00">
                  <c:v>2.7237499999999994</c:v>
                </c:pt>
                <c:pt idx="443" formatCode="0.00">
                  <c:v>2.7267083333333333</c:v>
                </c:pt>
                <c:pt idx="444" formatCode="0.00">
                  <c:v>2.7143124999999997</c:v>
                </c:pt>
                <c:pt idx="445" formatCode="0.00">
                  <c:v>2.7179374999999997</c:v>
                </c:pt>
                <c:pt idx="446" formatCode="0.00">
                  <c:v>2.7549791666666668</c:v>
                </c:pt>
                <c:pt idx="447" formatCode="0.00">
                  <c:v>2.7568541666666664</c:v>
                </c:pt>
                <c:pt idx="448" formatCode="0.00">
                  <c:v>2.7542499999999994</c:v>
                </c:pt>
                <c:pt idx="449" formatCode="0.00">
                  <c:v>2.7538541666666667</c:v>
                </c:pt>
                <c:pt idx="450" formatCode="0.00">
                  <c:v>2.7596666666666656</c:v>
                </c:pt>
                <c:pt idx="451" formatCode="0.00">
                  <c:v>2.7660625000000008</c:v>
                </c:pt>
                <c:pt idx="452" formatCode="0.00">
                  <c:v>2.7710000000000008</c:v>
                </c:pt>
                <c:pt idx="453" formatCode="0.00">
                  <c:v>2.7813541666666666</c:v>
                </c:pt>
                <c:pt idx="454" formatCode="0.00">
                  <c:v>2.8246666666666669</c:v>
                </c:pt>
                <c:pt idx="455" formatCode="0.00">
                  <c:v>2.8434791666666661</c:v>
                </c:pt>
                <c:pt idx="456" formatCode="0.00">
                  <c:v>2.8597083333333333</c:v>
                </c:pt>
                <c:pt idx="457" formatCode="0.00">
                  <c:v>2.8510208333333336</c:v>
                </c:pt>
                <c:pt idx="458" formatCode="0.00">
                  <c:v>2.8422291666666659</c:v>
                </c:pt>
                <c:pt idx="459" formatCode="0.00">
                  <c:v>2.8532291666666656</c:v>
                </c:pt>
                <c:pt idx="460" formatCode="0.00">
                  <c:v>2.8519791666666667</c:v>
                </c:pt>
                <c:pt idx="461" formatCode="0.00">
                  <c:v>2.8376249999999996</c:v>
                </c:pt>
                <c:pt idx="462" formatCode="0.00">
                  <c:v>2.8417499999999993</c:v>
                </c:pt>
                <c:pt idx="463" formatCode="0.00">
                  <c:v>2.8565625000000003</c:v>
                </c:pt>
                <c:pt idx="464" formatCode="0.00">
                  <c:v>2.8614999999999995</c:v>
                </c:pt>
                <c:pt idx="465" formatCode="0.00">
                  <c:v>2.881958333333333</c:v>
                </c:pt>
                <c:pt idx="466" formatCode="0.00">
                  <c:v>2.889083333333335</c:v>
                </c:pt>
                <c:pt idx="467" formatCode="0.00">
                  <c:v>2.8765416666666668</c:v>
                </c:pt>
                <c:pt idx="468" formatCode="0.00">
                  <c:v>2.8840000000000003</c:v>
                </c:pt>
                <c:pt idx="469" formatCode="0.00">
                  <c:v>2.889875</c:v>
                </c:pt>
                <c:pt idx="470" formatCode="0.00">
                  <c:v>2.947520833333332</c:v>
                </c:pt>
                <c:pt idx="471" formatCode="0.00">
                  <c:v>2.9739791666666666</c:v>
                </c:pt>
                <c:pt idx="472" formatCode="0.00">
                  <c:v>2.990979166666667</c:v>
                </c:pt>
                <c:pt idx="473" formatCode="0.00">
                  <c:v>3.0117708333333333</c:v>
                </c:pt>
                <c:pt idx="474" formatCode="0.00">
                  <c:v>3.0188958333333336</c:v>
                </c:pt>
                <c:pt idx="475" formatCode="0.00">
                  <c:v>3.0478333333333345</c:v>
                </c:pt>
                <c:pt idx="476" formatCode="0.00">
                  <c:v>3.069854166666667</c:v>
                </c:pt>
                <c:pt idx="477" formatCode="0.00">
                  <c:v>3.0701874999999994</c:v>
                </c:pt>
                <c:pt idx="478" formatCode="0.00">
                  <c:v>3.1048749999999985</c:v>
                </c:pt>
                <c:pt idx="479" formatCode="0.00">
                  <c:v>3.125729166666666</c:v>
                </c:pt>
                <c:pt idx="480" formatCode="0.00">
                  <c:v>3.1508333333333334</c:v>
                </c:pt>
                <c:pt idx="481" formatCode="0.00">
                  <c:v>3.2134999999999976</c:v>
                </c:pt>
                <c:pt idx="482" formatCode="0.00">
                  <c:v>3.2971250000000007</c:v>
                </c:pt>
                <c:pt idx="483" formatCode="0.00">
                  <c:v>3.2782916666666666</c:v>
                </c:pt>
                <c:pt idx="484" formatCode="0.00">
                  <c:v>3.2702083333333327</c:v>
                </c:pt>
                <c:pt idx="485" formatCode="0.00">
                  <c:v>3.2484374999999996</c:v>
                </c:pt>
                <c:pt idx="486" formatCode="0.00">
                  <c:v>3.2159791666666671</c:v>
                </c:pt>
                <c:pt idx="487" formatCode="0.00">
                  <c:v>3.1802916666666672</c:v>
                </c:pt>
                <c:pt idx="488" formatCode="0.00">
                  <c:v>3.1555208333333327</c:v>
                </c:pt>
                <c:pt idx="489" formatCode="0.00">
                  <c:v>3.1348541666666665</c:v>
                </c:pt>
                <c:pt idx="490" formatCode="0.00">
                  <c:v>3.1592083333333334</c:v>
                </c:pt>
                <c:pt idx="491" formatCode="0.00">
                  <c:v>3.1826874999999997</c:v>
                </c:pt>
                <c:pt idx="492" formatCode="0.00">
                  <c:v>3.220354166666668</c:v>
                </c:pt>
                <c:pt idx="493" formatCode="0.00">
                  <c:v>4.5860624999999988</c:v>
                </c:pt>
                <c:pt idx="494" formatCode="0.00">
                  <c:v>6.5631666666666648</c:v>
                </c:pt>
                <c:pt idx="495" formatCode="0.00">
                  <c:v>5.2679166666666672</c:v>
                </c:pt>
                <c:pt idx="496" formatCode="0.00">
                  <c:v>5.0179375000000013</c:v>
                </c:pt>
                <c:pt idx="497" formatCode="0.00">
                  <c:v>4.8673125000000006</c:v>
                </c:pt>
                <c:pt idx="498" formatCode="0.00">
                  <c:v>4.7076041666666661</c:v>
                </c:pt>
                <c:pt idx="499" formatCode="0.00">
                  <c:v>4.379645833333333</c:v>
                </c:pt>
                <c:pt idx="500" formatCode="0.00">
                  <c:v>4.1979583333333332</c:v>
                </c:pt>
                <c:pt idx="501" formatCode="0.00">
                  <c:v>4.0181250000000004</c:v>
                </c:pt>
                <c:pt idx="502" formatCode="0.00">
                  <c:v>3.8260625000000004</c:v>
                </c:pt>
                <c:pt idx="503" formatCode="0.00">
                  <c:v>3.6680208333333333</c:v>
                </c:pt>
                <c:pt idx="504" formatCode="0.00">
                  <c:v>3.5569583333333341</c:v>
                </c:pt>
                <c:pt idx="505" formatCode="0.00">
                  <c:v>3.5042708333333343</c:v>
                </c:pt>
                <c:pt idx="506" formatCode="0.00">
                  <c:v>3.4347083333333344</c:v>
                </c:pt>
                <c:pt idx="507" formatCode="0.00">
                  <c:v>3.3857916666666674</c:v>
                </c:pt>
                <c:pt idx="508" formatCode="0.00">
                  <c:v>3.3643750000000003</c:v>
                </c:pt>
                <c:pt idx="509" formatCode="0.00">
                  <c:v>3.344104166666666</c:v>
                </c:pt>
                <c:pt idx="510" formatCode="0.00">
                  <c:v>3.4804791666666666</c:v>
                </c:pt>
                <c:pt idx="511" formatCode="0.00">
                  <c:v>5.1894583333333344</c:v>
                </c:pt>
                <c:pt idx="512" formatCode="0.00">
                  <c:v>4.6119374999999989</c:v>
                </c:pt>
                <c:pt idx="513" formatCode="0.00">
                  <c:v>4.3114166666666671</c:v>
                </c:pt>
                <c:pt idx="514" formatCode="0.00">
                  <c:v>4.0782499999999997</c:v>
                </c:pt>
                <c:pt idx="515" formatCode="0.00">
                  <c:v>3.910916666666667</c:v>
                </c:pt>
                <c:pt idx="516" formatCode="0.00">
                  <c:v>3.7956875000000001</c:v>
                </c:pt>
                <c:pt idx="517" formatCode="0.00">
                  <c:v>3.7321666666666666</c:v>
                </c:pt>
                <c:pt idx="518" formatCode="0.00">
                  <c:v>3.6731041666666662</c:v>
                </c:pt>
                <c:pt idx="519" formatCode="0.00">
                  <c:v>3.6126666666666662</c:v>
                </c:pt>
                <c:pt idx="520" formatCode="0.00">
                  <c:v>3.7172083333333337</c:v>
                </c:pt>
                <c:pt idx="521" formatCode="0.00">
                  <c:v>3.6877291666666667</c:v>
                </c:pt>
                <c:pt idx="522" formatCode="0.00">
                  <c:v>4.0163958333333332</c:v>
                </c:pt>
                <c:pt idx="523" formatCode="0.00">
                  <c:v>4.1170208333333331</c:v>
                </c:pt>
                <c:pt idx="524" formatCode="0.00">
                  <c:v>3.9806249999999999</c:v>
                </c:pt>
                <c:pt idx="525" formatCode="0.00">
                  <c:v>3.9700833333333332</c:v>
                </c:pt>
                <c:pt idx="526" formatCode="0.00">
                  <c:v>3.8800000000000008</c:v>
                </c:pt>
                <c:pt idx="527" formatCode="0.00">
                  <c:v>3.8000000000000007</c:v>
                </c:pt>
                <c:pt idx="528" formatCode="0.00">
                  <c:v>3.7158749999999987</c:v>
                </c:pt>
                <c:pt idx="529" formatCode="0.00">
                  <c:v>3.6668333333333334</c:v>
                </c:pt>
                <c:pt idx="530" formatCode="0.00">
                  <c:v>3.6303124999999987</c:v>
                </c:pt>
                <c:pt idx="531" formatCode="0.00">
                  <c:v>3.6102083333333348</c:v>
                </c:pt>
                <c:pt idx="532" formatCode="0.00">
                  <c:v>3.5631250000000017</c:v>
                </c:pt>
                <c:pt idx="533" formatCode="0.00">
                  <c:v>4.278104166666667</c:v>
                </c:pt>
                <c:pt idx="534" formatCode="0.00">
                  <c:v>4.6981250000000001</c:v>
                </c:pt>
                <c:pt idx="535" formatCode="0.00">
                  <c:v>4.4177291666666649</c:v>
                </c:pt>
                <c:pt idx="536" formatCode="0.00">
                  <c:v>4.2529375000000007</c:v>
                </c:pt>
                <c:pt idx="537" formatCode="0.00">
                  <c:v>4.4173125000000004</c:v>
                </c:pt>
                <c:pt idx="538" formatCode="0.00">
                  <c:v>5.2034166666666666</c:v>
                </c:pt>
                <c:pt idx="539" formatCode="0.00">
                  <c:v>4.7532500000000004</c:v>
                </c:pt>
                <c:pt idx="540" formatCode="0.00">
                  <c:v>4.5669999999999993</c:v>
                </c:pt>
                <c:pt idx="541" formatCode="0.00">
                  <c:v>4.3203125</c:v>
                </c:pt>
                <c:pt idx="542" formatCode="0.00">
                  <c:v>4.1681250000000007</c:v>
                </c:pt>
                <c:pt idx="543" formatCode="0.00">
                  <c:v>4.0347291666666676</c:v>
                </c:pt>
                <c:pt idx="544" formatCode="0.00">
                  <c:v>3.9287291666666651</c:v>
                </c:pt>
                <c:pt idx="545" formatCode="0.00">
                  <c:v>3.8305000000000002</c:v>
                </c:pt>
                <c:pt idx="546" formatCode="0.00">
                  <c:v>3.7545625000000005</c:v>
                </c:pt>
                <c:pt idx="547" formatCode="0.00">
                  <c:v>3.6924791666666672</c:v>
                </c:pt>
                <c:pt idx="548" formatCode="0.00">
                  <c:v>3.6407083333333325</c:v>
                </c:pt>
                <c:pt idx="549" formatCode="0.00">
                  <c:v>3.6003958333333324</c:v>
                </c:pt>
                <c:pt idx="550" formatCode="0.00">
                  <c:v>3.9173541666666662</c:v>
                </c:pt>
                <c:pt idx="551" formatCode="0.00">
                  <c:v>4.1072291666666674</c:v>
                </c:pt>
                <c:pt idx="552" formatCode="0.00">
                  <c:v>3.9572708333333324</c:v>
                </c:pt>
                <c:pt idx="553" formatCode="0.00">
                  <c:v>3.850729166666667</c:v>
                </c:pt>
                <c:pt idx="554" formatCode="0.00">
                  <c:v>3.7622500000000012</c:v>
                </c:pt>
                <c:pt idx="555" formatCode="0.00">
                  <c:v>3.7056666666666658</c:v>
                </c:pt>
                <c:pt idx="556" formatCode="0.00">
                  <c:v>3.6534999999999997</c:v>
                </c:pt>
                <c:pt idx="557" formatCode="0.00">
                  <c:v>3.615979166666667</c:v>
                </c:pt>
                <c:pt idx="558" formatCode="0.00">
                  <c:v>3.5716666666666672</c:v>
                </c:pt>
                <c:pt idx="559" formatCode="0.00">
                  <c:v>3.5295625000000004</c:v>
                </c:pt>
                <c:pt idx="560" formatCode="0.00">
                  <c:v>3.478416666666666</c:v>
                </c:pt>
                <c:pt idx="561" formatCode="0.00">
                  <c:v>3.4463958333333333</c:v>
                </c:pt>
                <c:pt idx="562" formatCode="0.00">
                  <c:v>3.5918333333333337</c:v>
                </c:pt>
                <c:pt idx="563" formatCode="0.00">
                  <c:v>3.7392916666666647</c:v>
                </c:pt>
                <c:pt idx="564" formatCode="0.00">
                  <c:v>3.8013958333333342</c:v>
                </c:pt>
                <c:pt idx="565" formatCode="0.00">
                  <c:v>3.7389166666666664</c:v>
                </c:pt>
                <c:pt idx="566" formatCode="0.00">
                  <c:v>3.6705416666666655</c:v>
                </c:pt>
                <c:pt idx="567" formatCode="0.00">
                  <c:v>3.6269166666666668</c:v>
                </c:pt>
                <c:pt idx="568" formatCode="0.00">
                  <c:v>3.5836458333333336</c:v>
                </c:pt>
                <c:pt idx="569" formatCode="0.00">
                  <c:v>3.6362083333333342</c:v>
                </c:pt>
                <c:pt idx="570" formatCode="0.00">
                  <c:v>3.7272291666666661</c:v>
                </c:pt>
                <c:pt idx="571" formatCode="0.00">
                  <c:v>3.7886666666666673</c:v>
                </c:pt>
                <c:pt idx="572" formatCode="0.00">
                  <c:v>3.7732708333333336</c:v>
                </c:pt>
                <c:pt idx="573" formatCode="0.00">
                  <c:v>3.7241250000000008</c:v>
                </c:pt>
                <c:pt idx="574" formatCode="0.00">
                  <c:v>3.7306041666666658</c:v>
                </c:pt>
                <c:pt idx="575" formatCode="0.00">
                  <c:v>3.6753125000000009</c:v>
                </c:pt>
                <c:pt idx="576" formatCode="0.00">
                  <c:v>3.6374166666666672</c:v>
                </c:pt>
                <c:pt idx="577" formatCode="0.00">
                  <c:v>3.5946874999999996</c:v>
                </c:pt>
                <c:pt idx="578" formatCode="0.00">
                  <c:v>3.5485000000000002</c:v>
                </c:pt>
                <c:pt idx="579" formatCode="0.00">
                  <c:v>3.5111875000000001</c:v>
                </c:pt>
                <c:pt idx="580" formatCode="0.00">
                  <c:v>3.4763124999999988</c:v>
                </c:pt>
                <c:pt idx="581" formatCode="0.00">
                  <c:v>3.9676041666666677</c:v>
                </c:pt>
                <c:pt idx="582" formatCode="0.00">
                  <c:v>5.0452291666666662</c:v>
                </c:pt>
                <c:pt idx="583" formatCode="0.00">
                  <c:v>4.5775208333333346</c:v>
                </c:pt>
                <c:pt idx="584" formatCode="0.00">
                  <c:v>4.3414999999999999</c:v>
                </c:pt>
                <c:pt idx="585" formatCode="0.00">
                  <c:v>4.1966874999999995</c:v>
                </c:pt>
                <c:pt idx="586" formatCode="0.00">
                  <c:v>4.0492083333333335</c:v>
                </c:pt>
                <c:pt idx="587" formatCode="0.00">
                  <c:v>3.9150208333333345</c:v>
                </c:pt>
                <c:pt idx="588" formatCode="0.00">
                  <c:v>3.8118958333333328</c:v>
                </c:pt>
                <c:pt idx="589" formatCode="0.00">
                  <c:v>4.1095208333333328</c:v>
                </c:pt>
                <c:pt idx="590" formatCode="0.00">
                  <c:v>4.3505416666666665</c:v>
                </c:pt>
                <c:pt idx="591" formatCode="0.00">
                  <c:v>4.1686875000000008</c:v>
                </c:pt>
                <c:pt idx="592" formatCode="0.00">
                  <c:v>4.0198750000000016</c:v>
                </c:pt>
                <c:pt idx="593" formatCode="0.00">
                  <c:v>3.8737499999999994</c:v>
                </c:pt>
                <c:pt idx="594" formatCode="0.00">
                  <c:v>3.7596249999999998</c:v>
                </c:pt>
                <c:pt idx="595" formatCode="0.00">
                  <c:v>3.7491041666666667</c:v>
                </c:pt>
                <c:pt idx="596" formatCode="0.00">
                  <c:v>3.689875000000002</c:v>
                </c:pt>
                <c:pt idx="597" formatCode="0.00">
                  <c:v>3.6536458333333326</c:v>
                </c:pt>
                <c:pt idx="598" formatCode="0.00">
                  <c:v>3.9748333333333332</c:v>
                </c:pt>
                <c:pt idx="599" formatCode="0.00">
                  <c:v>4.0483750000000009</c:v>
                </c:pt>
                <c:pt idx="600" formatCode="0.00">
                  <c:v>3.9424375000000005</c:v>
                </c:pt>
                <c:pt idx="601" formatCode="0.00">
                  <c:v>3.8254999999999995</c:v>
                </c:pt>
                <c:pt idx="602" formatCode="0.00">
                  <c:v>3.7189374999999987</c:v>
                </c:pt>
                <c:pt idx="603" formatCode="0.00">
                  <c:v>3.9881666666666677</c:v>
                </c:pt>
                <c:pt idx="604" formatCode="0.00">
                  <c:v>4.2114999999999991</c:v>
                </c:pt>
                <c:pt idx="605" formatCode="0.00">
                  <c:v>4.0873749999999989</c:v>
                </c:pt>
                <c:pt idx="606" formatCode="0.00">
                  <c:v>3.9800416666666667</c:v>
                </c:pt>
                <c:pt idx="607" formatCode="0.00">
                  <c:v>3.8792500000000008</c:v>
                </c:pt>
                <c:pt idx="608" formatCode="0.00">
                  <c:v>3.7777708333333333</c:v>
                </c:pt>
                <c:pt idx="609" formatCode="0.00">
                  <c:v>3.6939166666666665</c:v>
                </c:pt>
                <c:pt idx="610" formatCode="0.00">
                  <c:v>3.6111041666666677</c:v>
                </c:pt>
                <c:pt idx="611" formatCode="0.00">
                  <c:v>3.558229166666667</c:v>
                </c:pt>
                <c:pt idx="612" formatCode="0.00">
                  <c:v>3.5363333333333333</c:v>
                </c:pt>
                <c:pt idx="613" formatCode="0.00">
                  <c:v>3.4561250000000001</c:v>
                </c:pt>
                <c:pt idx="614" formatCode="0.00">
                  <c:v>3.3842708333333338</c:v>
                </c:pt>
                <c:pt idx="615" formatCode="0.00">
                  <c:v>3.3218333333333336</c:v>
                </c:pt>
                <c:pt idx="616" formatCode="0.00">
                  <c:v>3.2831666666666668</c:v>
                </c:pt>
                <c:pt idx="617" formatCode="0.00">
                  <c:v>3.2945416666666674</c:v>
                </c:pt>
                <c:pt idx="618" formatCode="0.00">
                  <c:v>3.3628749999999994</c:v>
                </c:pt>
                <c:pt idx="619" formatCode="0.00">
                  <c:v>3.3355624999999987</c:v>
                </c:pt>
                <c:pt idx="620" formatCode="0.00">
                  <c:v>3.2953958333333344</c:v>
                </c:pt>
                <c:pt idx="621" formatCode="0.00">
                  <c:v>3.2494791666666667</c:v>
                </c:pt>
                <c:pt idx="622" formatCode="0.00">
                  <c:v>4.39025</c:v>
                </c:pt>
                <c:pt idx="623" formatCode="0.00">
                  <c:v>4.8744791666666654</c:v>
                </c:pt>
                <c:pt idx="624" formatCode="0.00">
                  <c:v>4.4457708333333334</c:v>
                </c:pt>
                <c:pt idx="625" formatCode="0.00">
                  <c:v>4.1128541666666667</c:v>
                </c:pt>
                <c:pt idx="626" formatCode="0.00">
                  <c:v>3.901583333333333</c:v>
                </c:pt>
                <c:pt idx="627" formatCode="0.00">
                  <c:v>3.741166666666667</c:v>
                </c:pt>
                <c:pt idx="628" formatCode="0.00">
                  <c:v>3.6086875000000003</c:v>
                </c:pt>
                <c:pt idx="629" formatCode="0.00">
                  <c:v>3.5017083333333332</c:v>
                </c:pt>
                <c:pt idx="630" formatCode="0.00">
                  <c:v>3.4270416666666677</c:v>
                </c:pt>
                <c:pt idx="631" formatCode="0.00">
                  <c:v>3.3707500000000006</c:v>
                </c:pt>
                <c:pt idx="632" formatCode="0.00">
                  <c:v>3.3966458333333338</c:v>
                </c:pt>
                <c:pt idx="633" formatCode="0.00">
                  <c:v>3.6079791666666652</c:v>
                </c:pt>
                <c:pt idx="634" formatCode="0.00">
                  <c:v>3.8158958333333337</c:v>
                </c:pt>
                <c:pt idx="635" formatCode="0.00">
                  <c:v>3.6566875000000008</c:v>
                </c:pt>
                <c:pt idx="636" formatCode="0.00">
                  <c:v>3.5339583333333326</c:v>
                </c:pt>
                <c:pt idx="637" formatCode="0.00">
                  <c:v>3.4503749999999993</c:v>
                </c:pt>
                <c:pt idx="638" formatCode="0.00">
                  <c:v>3.3880833333333338</c:v>
                </c:pt>
                <c:pt idx="639" formatCode="0.00">
                  <c:v>3.3252916666666668</c:v>
                </c:pt>
                <c:pt idx="640" formatCode="0.00">
                  <c:v>3.2705000000000002</c:v>
                </c:pt>
                <c:pt idx="641" formatCode="0.00">
                  <c:v>3.2098125000000004</c:v>
                </c:pt>
                <c:pt idx="642" formatCode="0.00">
                  <c:v>3.152979166666666</c:v>
                </c:pt>
                <c:pt idx="643" formatCode="0.00">
                  <c:v>3.0950833333333336</c:v>
                </c:pt>
                <c:pt idx="644" formatCode="0.00">
                  <c:v>3.0465416666666667</c:v>
                </c:pt>
                <c:pt idx="645" formatCode="0.00">
                  <c:v>3.0100625000000001</c:v>
                </c:pt>
                <c:pt idx="646" formatCode="0.00">
                  <c:v>2.978499999999999</c:v>
                </c:pt>
                <c:pt idx="647" formatCode="0.00">
                  <c:v>2.9475208333333343</c:v>
                </c:pt>
                <c:pt idx="648" formatCode="0.00">
                  <c:v>2.926895833333333</c:v>
                </c:pt>
                <c:pt idx="649" formatCode="0.00">
                  <c:v>2.9277234042553193</c:v>
                </c:pt>
                <c:pt idx="650" formatCode="0.00">
                  <c:v>3.0195833333333337</c:v>
                </c:pt>
                <c:pt idx="651" formatCode="0.00">
                  <c:v>2.9621041666666663</c:v>
                </c:pt>
                <c:pt idx="652" formatCode="0.00">
                  <c:v>2.9274375000000004</c:v>
                </c:pt>
                <c:pt idx="653" formatCode="0.00">
                  <c:v>2.8940625</c:v>
                </c:pt>
                <c:pt idx="654" formatCode="0.00">
                  <c:v>2.8758958333333329</c:v>
                </c:pt>
                <c:pt idx="655" formatCode="0.00">
                  <c:v>2.8549791666666668</c:v>
                </c:pt>
                <c:pt idx="656" formatCode="0.00">
                  <c:v>2.8581764705882344</c:v>
                </c:pt>
                <c:pt idx="657" formatCode="0.00">
                  <c:v>2.8467708333333319</c:v>
                </c:pt>
                <c:pt idx="658" formatCode="0.00">
                  <c:v>2.8295416666666671</c:v>
                </c:pt>
                <c:pt idx="659" formatCode="0.00">
                  <c:v>2.8049374999999999</c:v>
                </c:pt>
                <c:pt idx="660" formatCode="0.00">
                  <c:v>2.7865624999999992</c:v>
                </c:pt>
                <c:pt idx="661" formatCode="0.00">
                  <c:v>2.7612500000000004</c:v>
                </c:pt>
                <c:pt idx="662" formatCode="0.00">
                  <c:v>2.7238958333333336</c:v>
                </c:pt>
                <c:pt idx="663" formatCode="0.00">
                  <c:v>2.7117291666666659</c:v>
                </c:pt>
                <c:pt idx="664" formatCode="0.00">
                  <c:v>2.6846250000000009</c:v>
                </c:pt>
                <c:pt idx="665" formatCode="0.00">
                  <c:v>2.6575416666666674</c:v>
                </c:pt>
                <c:pt idx="666" formatCode="0.00">
                  <c:v>2.6482083333333328</c:v>
                </c:pt>
                <c:pt idx="667" formatCode="0.00">
                  <c:v>2.6342499999999993</c:v>
                </c:pt>
                <c:pt idx="668" formatCode="0.00">
                  <c:v>2.6172291666666667</c:v>
                </c:pt>
                <c:pt idx="669" formatCode="0.00">
                  <c:v>2.6032083333333333</c:v>
                </c:pt>
                <c:pt idx="670" formatCode="0.00">
                  <c:v>2.5845416666666656</c:v>
                </c:pt>
                <c:pt idx="671" formatCode="0.00">
                  <c:v>2.5678333333333341</c:v>
                </c:pt>
                <c:pt idx="672" formatCode="0.00">
                  <c:v>2.5879166666666671</c:v>
                </c:pt>
                <c:pt idx="673" formatCode="0.00">
                  <c:v>2.6674166666666674</c:v>
                </c:pt>
                <c:pt idx="674" formatCode="0.00">
                  <c:v>2.658208333333334</c:v>
                </c:pt>
                <c:pt idx="675" formatCode="0.00">
                  <c:v>2.6084374999999995</c:v>
                </c:pt>
                <c:pt idx="676" formatCode="0.00">
                  <c:v>2.5826666666666669</c:v>
                </c:pt>
                <c:pt idx="677" formatCode="0.00">
                  <c:v>2.5578333333333343</c:v>
                </c:pt>
                <c:pt idx="678" formatCode="0.00">
                  <c:v>2.5381875000000007</c:v>
                </c:pt>
                <c:pt idx="679" formatCode="0.00">
                  <c:v>2.5114375</c:v>
                </c:pt>
                <c:pt idx="680" formatCode="0.00">
                  <c:v>2.4912916666666667</c:v>
                </c:pt>
                <c:pt idx="681" formatCode="0.00">
                  <c:v>2.468812499999999</c:v>
                </c:pt>
                <c:pt idx="682" formatCode="0.00">
                  <c:v>2.4645416666666664</c:v>
                </c:pt>
                <c:pt idx="683" formatCode="0.00">
                  <c:v>2.5681250000000007</c:v>
                </c:pt>
                <c:pt idx="684" formatCode="0.00">
                  <c:v>2.6061874999999994</c:v>
                </c:pt>
                <c:pt idx="685" formatCode="0.00">
                  <c:v>2.6211458333333333</c:v>
                </c:pt>
                <c:pt idx="686" formatCode="0.00">
                  <c:v>2.6679999999999997</c:v>
                </c:pt>
                <c:pt idx="687" formatCode="0.00">
                  <c:v>3.173833333333334</c:v>
                </c:pt>
                <c:pt idx="688" formatCode="0.00">
                  <c:v>3.1433541666666671</c:v>
                </c:pt>
                <c:pt idx="689" formatCode="0.00">
                  <c:v>3.0876041666666665</c:v>
                </c:pt>
                <c:pt idx="690" formatCode="0.00">
                  <c:v>3.0152500000000004</c:v>
                </c:pt>
                <c:pt idx="691" formatCode="0.00">
                  <c:v>2.9597499999999997</c:v>
                </c:pt>
                <c:pt idx="692" formatCode="0.00">
                  <c:v>2.9157499999999996</c:v>
                </c:pt>
                <c:pt idx="693" formatCode="0.00">
                  <c:v>2.9228958333333335</c:v>
                </c:pt>
                <c:pt idx="694" formatCode="0.00">
                  <c:v>3.2202708333333336</c:v>
                </c:pt>
                <c:pt idx="695" formatCode="0.00">
                  <c:v>3.2193333333333332</c:v>
                </c:pt>
                <c:pt idx="696" formatCode="0.00">
                  <c:v>3.2601458333333326</c:v>
                </c:pt>
                <c:pt idx="697" formatCode="0.00">
                  <c:v>3.3178125000000005</c:v>
                </c:pt>
                <c:pt idx="698" formatCode="0.00">
                  <c:v>3.3571041666666659</c:v>
                </c:pt>
                <c:pt idx="699" formatCode="0.00">
                  <c:v>3.3166041666666675</c:v>
                </c:pt>
                <c:pt idx="700" formatCode="0.00">
                  <c:v>3.2489583333333329</c:v>
                </c:pt>
                <c:pt idx="701" formatCode="0.00">
                  <c:v>3.1827499999999991</c:v>
                </c:pt>
                <c:pt idx="702" formatCode="0.00">
                  <c:v>3.4069166666666661</c:v>
                </c:pt>
                <c:pt idx="703" formatCode="0.00">
                  <c:v>3.7204999999999999</c:v>
                </c:pt>
                <c:pt idx="704" formatCode="0.00">
                  <c:v>4.1183541666666654</c:v>
                </c:pt>
                <c:pt idx="705" formatCode="0.00">
                  <c:v>4.1327916666666678</c:v>
                </c:pt>
                <c:pt idx="706" formatCode="0.00">
                  <c:v>3.9865000000000013</c:v>
                </c:pt>
                <c:pt idx="707" formatCode="0.00">
                  <c:v>3.8689375000000013</c:v>
                </c:pt>
                <c:pt idx="708" formatCode="0.00">
                  <c:v>3.7085416666666657</c:v>
                </c:pt>
                <c:pt idx="709" formatCode="0.00">
                  <c:v>3.5611458333333359</c:v>
                </c:pt>
                <c:pt idx="710" formatCode="0.00">
                  <c:v>3.4512916666666675</c:v>
                </c:pt>
                <c:pt idx="711" formatCode="0.00">
                  <c:v>3.3713125000000002</c:v>
                </c:pt>
                <c:pt idx="712" formatCode="0.00">
                  <c:v>3.2982708333333335</c:v>
                </c:pt>
                <c:pt idx="713" formatCode="0.00">
                  <c:v>3.2473541666666663</c:v>
                </c:pt>
                <c:pt idx="714" formatCode="0.00">
                  <c:v>3.1970625000000008</c:v>
                </c:pt>
                <c:pt idx="715" formatCode="0.00">
                  <c:v>3.1458749999999998</c:v>
                </c:pt>
                <c:pt idx="716" formatCode="0.00">
                  <c:v>3.1052499999999985</c:v>
                </c:pt>
                <c:pt idx="717" formatCode="0.00">
                  <c:v>3.0662916666666664</c:v>
                </c:pt>
                <c:pt idx="718" formatCode="0.00">
                  <c:v>3.0260624999999997</c:v>
                </c:pt>
                <c:pt idx="719" formatCode="0.00">
                  <c:v>2.9896874999999987</c:v>
                </c:pt>
                <c:pt idx="720" formatCode="0.00">
                  <c:v>2.955562500000001</c:v>
                </c:pt>
                <c:pt idx="721" formatCode="0.00">
                  <c:v>2.9202708333333338</c:v>
                </c:pt>
                <c:pt idx="722" formatCode="0.00">
                  <c:v>2.8849583333333335</c:v>
                </c:pt>
                <c:pt idx="723" formatCode="0.00">
                  <c:v>2.8504374999999995</c:v>
                </c:pt>
                <c:pt idx="724" formatCode="0.00">
                  <c:v>2.8214166666666673</c:v>
                </c:pt>
                <c:pt idx="725" formatCode="0.00">
                  <c:v>2.787687500000001</c:v>
                </c:pt>
                <c:pt idx="726" formatCode="0.00">
                  <c:v>2.7624375000000003</c:v>
                </c:pt>
                <c:pt idx="727" formatCode="0.00">
                  <c:v>2.7372708333333322</c:v>
                </c:pt>
                <c:pt idx="728" formatCode="0.00">
                  <c:v>2.6918125000000011</c:v>
                </c:pt>
                <c:pt idx="729" formatCode="0.00">
                  <c:v>2.6652916666666671</c:v>
                </c:pt>
                <c:pt idx="730" formatCode="0.00">
                  <c:v>2.6470833333333337</c:v>
                </c:pt>
                <c:pt idx="731" formatCode="0.00">
                  <c:v>2.6162916666666667</c:v>
                </c:pt>
                <c:pt idx="732" formatCode="0.00">
                  <c:v>2.5856249999999998</c:v>
                </c:pt>
                <c:pt idx="733" formatCode="0.00">
                  <c:v>2.5561875000000014</c:v>
                </c:pt>
                <c:pt idx="734" formatCode="0.00">
                  <c:v>2.5173750000000004</c:v>
                </c:pt>
                <c:pt idx="735" formatCode="0.00">
                  <c:v>2.4847500000000005</c:v>
                </c:pt>
                <c:pt idx="736" formatCode="0.00">
                  <c:v>2.452958333333334</c:v>
                </c:pt>
                <c:pt idx="737" formatCode="0.00">
                  <c:v>2.4388958333333335</c:v>
                </c:pt>
                <c:pt idx="738" formatCode="0.00">
                  <c:v>2.4064375000000009</c:v>
                </c:pt>
                <c:pt idx="739" formatCode="0.00">
                  <c:v>2.3595416666666664</c:v>
                </c:pt>
                <c:pt idx="740" formatCode="0.00">
                  <c:v>2.3332708333333323</c:v>
                </c:pt>
                <c:pt idx="741" formatCode="0.00">
                  <c:v>2.3002500000000006</c:v>
                </c:pt>
                <c:pt idx="742" formatCode="0.00">
                  <c:v>2.2761250000000004</c:v>
                </c:pt>
                <c:pt idx="743" formatCode="0.00">
                  <c:v>2.2559999999999998</c:v>
                </c:pt>
                <c:pt idx="744" formatCode="0.00">
                  <c:v>2.2630833333333338</c:v>
                </c:pt>
                <c:pt idx="745" formatCode="0.00">
                  <c:v>2.2693958333333337</c:v>
                </c:pt>
                <c:pt idx="746" formatCode="0.00">
                  <c:v>2.2430208333333321</c:v>
                </c:pt>
                <c:pt idx="747" formatCode="0.00">
                  <c:v>2.2160208333333324</c:v>
                </c:pt>
                <c:pt idx="748" formatCode="0.00">
                  <c:v>2.1892291666666668</c:v>
                </c:pt>
                <c:pt idx="749" formatCode="0.00">
                  <c:v>2.1657708333333341</c:v>
                </c:pt>
                <c:pt idx="750" formatCode="0.00">
                  <c:v>2.1430833333333332</c:v>
                </c:pt>
                <c:pt idx="751" formatCode="0.00">
                  <c:v>2.1169999999999995</c:v>
                </c:pt>
                <c:pt idx="752" formatCode="0.00">
                  <c:v>2.1008124999999995</c:v>
                </c:pt>
                <c:pt idx="753" formatCode="0.00">
                  <c:v>2.1200208333333337</c:v>
                </c:pt>
                <c:pt idx="754" formatCode="0.00">
                  <c:v>2.1056818181818175</c:v>
                </c:pt>
                <c:pt idx="755" formatCode="0.00">
                  <c:v>3.1756534551684643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Composite!$Q$1</c:f>
              <c:strCache>
                <c:ptCount val="1"/>
                <c:pt idx="0">
                  <c:v>WF4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val>
            <c:numRef>
              <c:f>Composite!$R$3:$R$758</c:f>
              <c:numCache>
                <c:formatCode>General</c:formatCode>
                <c:ptCount val="756"/>
                <c:pt idx="20" formatCode="0.00">
                  <c:v>2.5861111111111108</c:v>
                </c:pt>
                <c:pt idx="21" formatCode="0.00">
                  <c:v>2.9476875000000011</c:v>
                </c:pt>
                <c:pt idx="22" formatCode="0.00">
                  <c:v>3.0621875000000003</c:v>
                </c:pt>
                <c:pt idx="23" formatCode="0.00">
                  <c:v>3.1201666666666661</c:v>
                </c:pt>
                <c:pt idx="24" formatCode="0.00">
                  <c:v>3.1933541666666669</c:v>
                </c:pt>
                <c:pt idx="25" formatCode="0.00">
                  <c:v>3.2273333333333341</c:v>
                </c:pt>
                <c:pt idx="26" formatCode="0.00">
                  <c:v>3.2427499999999996</c:v>
                </c:pt>
                <c:pt idx="27" formatCode="0.00">
                  <c:v>3.2572291666666668</c:v>
                </c:pt>
                <c:pt idx="28" formatCode="0.00">
                  <c:v>3.2708333333333339</c:v>
                </c:pt>
                <c:pt idx="29" formatCode="0.00">
                  <c:v>3.2837916666666671</c:v>
                </c:pt>
                <c:pt idx="30" formatCode="0.00">
                  <c:v>3.2999166666666664</c:v>
                </c:pt>
                <c:pt idx="31" formatCode="0.00">
                  <c:v>3.3181458333333342</c:v>
                </c:pt>
                <c:pt idx="32" formatCode="0.00">
                  <c:v>3.3361250000000005</c:v>
                </c:pt>
                <c:pt idx="33" formatCode="0.00">
                  <c:v>3.3877708333333341</c:v>
                </c:pt>
                <c:pt idx="34" formatCode="0.00">
                  <c:v>3.4864374999999996</c:v>
                </c:pt>
                <c:pt idx="35" formatCode="0.00">
                  <c:v>3.561500000000001</c:v>
                </c:pt>
                <c:pt idx="36" formatCode="0.00">
                  <c:v>3.6256249999999994</c:v>
                </c:pt>
                <c:pt idx="37" formatCode="0.00">
                  <c:v>3.6576666666666662</c:v>
                </c:pt>
                <c:pt idx="38" formatCode="0.00">
                  <c:v>3.6771666666666669</c:v>
                </c:pt>
                <c:pt idx="39" formatCode="0.00">
                  <c:v>3.7032916666666673</c:v>
                </c:pt>
                <c:pt idx="40" formatCode="0.00">
                  <c:v>4.0853124999999997</c:v>
                </c:pt>
                <c:pt idx="41" formatCode="0.00">
                  <c:v>4.5925833333333328</c:v>
                </c:pt>
                <c:pt idx="42" formatCode="0.00">
                  <c:v>4.432291666666667</c:v>
                </c:pt>
                <c:pt idx="43" formatCode="0.00">
                  <c:v>4.4361666666666677</c:v>
                </c:pt>
                <c:pt idx="44" formatCode="0.00">
                  <c:v>4.4406875000000001</c:v>
                </c:pt>
                <c:pt idx="45" formatCode="0.00">
                  <c:v>4.4389166666666657</c:v>
                </c:pt>
                <c:pt idx="46" formatCode="0.00">
                  <c:v>4.4446666666666674</c:v>
                </c:pt>
                <c:pt idx="47" formatCode="0.00">
                  <c:v>4.4894791666666665</c:v>
                </c:pt>
                <c:pt idx="48" formatCode="0.00">
                  <c:v>4.4931041666666669</c:v>
                </c:pt>
                <c:pt idx="49" formatCode="0.00">
                  <c:v>4.4728125000000007</c:v>
                </c:pt>
                <c:pt idx="50" formatCode="0.00">
                  <c:v>4.4698958333333341</c:v>
                </c:pt>
                <c:pt idx="51" formatCode="0.00">
                  <c:v>4.4668541666666668</c:v>
                </c:pt>
                <c:pt idx="52" formatCode="0.00">
                  <c:v>4.5421458333333318</c:v>
                </c:pt>
                <c:pt idx="53" formatCode="0.00">
                  <c:v>4.5618750000000006</c:v>
                </c:pt>
                <c:pt idx="54" formatCode="0.00">
                  <c:v>4.5624166666666666</c:v>
                </c:pt>
                <c:pt idx="55" formatCode="0.00">
                  <c:v>4.5694166666666662</c:v>
                </c:pt>
                <c:pt idx="56" formatCode="0.00">
                  <c:v>4.6075624999999985</c:v>
                </c:pt>
                <c:pt idx="57" formatCode="0.00">
                  <c:v>4.6404374999999991</c:v>
                </c:pt>
                <c:pt idx="58" formatCode="0.00">
                  <c:v>4.6436458333333324</c:v>
                </c:pt>
                <c:pt idx="59" formatCode="0.00">
                  <c:v>4.6469166666666668</c:v>
                </c:pt>
                <c:pt idx="60" formatCode="0.00">
                  <c:v>4.6574999999999998</c:v>
                </c:pt>
                <c:pt idx="61" formatCode="0.00">
                  <c:v>4.6577500000000001</c:v>
                </c:pt>
                <c:pt idx="62" formatCode="0.00">
                  <c:v>4.6618333333333322</c:v>
                </c:pt>
                <c:pt idx="63" formatCode="0.00">
                  <c:v>4.7236875000000005</c:v>
                </c:pt>
                <c:pt idx="64" formatCode="0.00">
                  <c:v>4.7229583333333354</c:v>
                </c:pt>
                <c:pt idx="65" formatCode="0.00">
                  <c:v>4.7416041666666686</c:v>
                </c:pt>
                <c:pt idx="66" formatCode="0.00">
                  <c:v>4.7593333333333341</c:v>
                </c:pt>
                <c:pt idx="67" formatCode="0.00">
                  <c:v>4.7840416666666661</c:v>
                </c:pt>
                <c:pt idx="68" formatCode="0.00">
                  <c:v>4.8731249999999999</c:v>
                </c:pt>
                <c:pt idx="69" formatCode="0.00">
                  <c:v>8.7616041666666664</c:v>
                </c:pt>
                <c:pt idx="70" formatCode="0.00">
                  <c:v>10.515874999999999</c:v>
                </c:pt>
                <c:pt idx="71" formatCode="0.00">
                  <c:v>10.352812500000004</c:v>
                </c:pt>
                <c:pt idx="72" formatCode="0.00">
                  <c:v>10.199479166666666</c:v>
                </c:pt>
                <c:pt idx="73" formatCode="0.00">
                  <c:v>10.105812500000001</c:v>
                </c:pt>
                <c:pt idx="74" formatCode="0.00">
                  <c:v>10.025333333333334</c:v>
                </c:pt>
                <c:pt idx="75" formatCode="0.00">
                  <c:v>10.7143125</c:v>
                </c:pt>
                <c:pt idx="76" formatCode="0.00">
                  <c:v>12.250541666666665</c:v>
                </c:pt>
                <c:pt idx="77" formatCode="0.00">
                  <c:v>12.616937500000004</c:v>
                </c:pt>
                <c:pt idx="78" formatCode="0.00">
                  <c:v>12.719416666666662</c:v>
                </c:pt>
                <c:pt idx="79" formatCode="0.00">
                  <c:v>12.673416666666666</c:v>
                </c:pt>
                <c:pt idx="80" formatCode="0.00">
                  <c:v>12.4070625</c:v>
                </c:pt>
                <c:pt idx="81" formatCode="0.00">
                  <c:v>12.341500000000003</c:v>
                </c:pt>
                <c:pt idx="82" formatCode="0.00">
                  <c:v>14.317541666666664</c:v>
                </c:pt>
                <c:pt idx="83" formatCode="0.00">
                  <c:v>17.169437499999997</c:v>
                </c:pt>
                <c:pt idx="84" formatCode="0.00">
                  <c:v>17.417312500000005</c:v>
                </c:pt>
                <c:pt idx="85" formatCode="0.00">
                  <c:v>17.390583333333336</c:v>
                </c:pt>
                <c:pt idx="86" formatCode="0.00">
                  <c:v>17.267104166666673</c:v>
                </c:pt>
                <c:pt idx="87" formatCode="0.00">
                  <c:v>17.141333333333339</c:v>
                </c:pt>
                <c:pt idx="88" formatCode="0.00">
                  <c:v>16.9519375</c:v>
                </c:pt>
                <c:pt idx="89" formatCode="0.00">
                  <c:v>16.704020833333335</c:v>
                </c:pt>
                <c:pt idx="90" formatCode="0.00">
                  <c:v>16.385895833333326</c:v>
                </c:pt>
                <c:pt idx="91" formatCode="0.00">
                  <c:v>16.037229166666666</c:v>
                </c:pt>
                <c:pt idx="92" formatCode="0.00">
                  <c:v>15.662500000000001</c:v>
                </c:pt>
                <c:pt idx="93" formatCode="0.00">
                  <c:v>15.219312500000001</c:v>
                </c:pt>
                <c:pt idx="94" formatCode="0.00">
                  <c:v>14.994895833333331</c:v>
                </c:pt>
                <c:pt idx="95" formatCode="0.00">
                  <c:v>15.686000000000002</c:v>
                </c:pt>
                <c:pt idx="96" formatCode="0.00">
                  <c:v>16.762708333333332</c:v>
                </c:pt>
                <c:pt idx="97" formatCode="0.00">
                  <c:v>17.143145833333339</c:v>
                </c:pt>
                <c:pt idx="98" formatCode="0.00">
                  <c:v>17.129645833333324</c:v>
                </c:pt>
                <c:pt idx="99" formatCode="0.00">
                  <c:v>16.976562500000007</c:v>
                </c:pt>
                <c:pt idx="100" formatCode="0.00">
                  <c:v>16.719187499999993</c:v>
                </c:pt>
                <c:pt idx="101" formatCode="0.00">
                  <c:v>16.374395833333335</c:v>
                </c:pt>
                <c:pt idx="102" formatCode="0.00">
                  <c:v>15.953312499999996</c:v>
                </c:pt>
                <c:pt idx="103" formatCode="0.00">
                  <c:v>15.471833333333331</c:v>
                </c:pt>
                <c:pt idx="104" formatCode="0.00">
                  <c:v>14.931645833333334</c:v>
                </c:pt>
                <c:pt idx="105" formatCode="0.00">
                  <c:v>14.626458333333339</c:v>
                </c:pt>
                <c:pt idx="106" formatCode="0.00">
                  <c:v>14.888125000000008</c:v>
                </c:pt>
                <c:pt idx="107" formatCode="0.00">
                  <c:v>15.137104166666672</c:v>
                </c:pt>
                <c:pt idx="108" formatCode="0.00">
                  <c:v>15.123020833333337</c:v>
                </c:pt>
                <c:pt idx="109" formatCode="0.00">
                  <c:v>14.901749999999998</c:v>
                </c:pt>
                <c:pt idx="110" formatCode="0.00">
                  <c:v>14.703104166666664</c:v>
                </c:pt>
                <c:pt idx="111" formatCode="0.00">
                  <c:v>14.562750000000007</c:v>
                </c:pt>
                <c:pt idx="112" formatCode="0.00">
                  <c:v>14.310041666666669</c:v>
                </c:pt>
                <c:pt idx="113" formatCode="0.00">
                  <c:v>13.953833333333328</c:v>
                </c:pt>
                <c:pt idx="114" formatCode="0.00">
                  <c:v>13.513333333333335</c:v>
                </c:pt>
                <c:pt idx="115" formatCode="0.00">
                  <c:v>13.019520833333337</c:v>
                </c:pt>
                <c:pt idx="116" formatCode="0.00">
                  <c:v>12.513437499999997</c:v>
                </c:pt>
                <c:pt idx="117" formatCode="0.00">
                  <c:v>13.283166666666668</c:v>
                </c:pt>
                <c:pt idx="118" formatCode="0.00">
                  <c:v>13.890625</c:v>
                </c:pt>
                <c:pt idx="119" formatCode="0.00">
                  <c:v>14.142041666666666</c:v>
                </c:pt>
                <c:pt idx="120" formatCode="0.00">
                  <c:v>14.1205</c:v>
                </c:pt>
                <c:pt idx="121" formatCode="0.00">
                  <c:v>13.875958333333335</c:v>
                </c:pt>
                <c:pt idx="122" formatCode="0.00">
                  <c:v>13.513833333333332</c:v>
                </c:pt>
                <c:pt idx="123" formatCode="0.00">
                  <c:v>13.053041666666667</c:v>
                </c:pt>
                <c:pt idx="124" formatCode="0.00">
                  <c:v>12.443770833333334</c:v>
                </c:pt>
                <c:pt idx="125" formatCode="0.00">
                  <c:v>11.827354166666671</c:v>
                </c:pt>
                <c:pt idx="126" formatCode="0.00">
                  <c:v>11.283312500000001</c:v>
                </c:pt>
                <c:pt idx="127" formatCode="0.00">
                  <c:v>11.001645833333329</c:v>
                </c:pt>
                <c:pt idx="128" formatCode="0.00">
                  <c:v>10.896291666666663</c:v>
                </c:pt>
                <c:pt idx="129" formatCode="0.00">
                  <c:v>10.857166666666666</c:v>
                </c:pt>
                <c:pt idx="130" formatCode="0.00">
                  <c:v>10.76797916666667</c:v>
                </c:pt>
                <c:pt idx="131" formatCode="0.00">
                  <c:v>10.725520833333333</c:v>
                </c:pt>
                <c:pt idx="132" formatCode="0.00">
                  <c:v>11.704062499999999</c:v>
                </c:pt>
                <c:pt idx="133" formatCode="0.00">
                  <c:v>11.905145833333334</c:v>
                </c:pt>
                <c:pt idx="134" formatCode="0.00">
                  <c:v>11.711250000000001</c:v>
                </c:pt>
                <c:pt idx="135" formatCode="0.00">
                  <c:v>11.454166666666666</c:v>
                </c:pt>
                <c:pt idx="136" formatCode="0.00">
                  <c:v>11.254458333333332</c:v>
                </c:pt>
                <c:pt idx="137" formatCode="0.00">
                  <c:v>11.104083333333335</c:v>
                </c:pt>
                <c:pt idx="138" formatCode="0.00">
                  <c:v>11.023979166666665</c:v>
                </c:pt>
                <c:pt idx="139" formatCode="0.00">
                  <c:v>10.910062499999997</c:v>
                </c:pt>
                <c:pt idx="140" formatCode="0.00">
                  <c:v>10.815166666666665</c:v>
                </c:pt>
                <c:pt idx="141" formatCode="0.00">
                  <c:v>10.757062500000002</c:v>
                </c:pt>
                <c:pt idx="142" formatCode="0.00">
                  <c:v>10.703187499999999</c:v>
                </c:pt>
                <c:pt idx="143" formatCode="0.00">
                  <c:v>10.642229166666665</c:v>
                </c:pt>
                <c:pt idx="144" formatCode="0.00">
                  <c:v>10.629062499999998</c:v>
                </c:pt>
                <c:pt idx="145" formatCode="0.00">
                  <c:v>10.573208333333332</c:v>
                </c:pt>
                <c:pt idx="146" formatCode="0.00">
                  <c:v>11.396625</c:v>
                </c:pt>
                <c:pt idx="147" formatCode="0.00">
                  <c:v>12.621541666666667</c:v>
                </c:pt>
                <c:pt idx="148" formatCode="0.00">
                  <c:v>13.087166666666663</c:v>
                </c:pt>
                <c:pt idx="149" formatCode="0.00">
                  <c:v>13.232958333333334</c:v>
                </c:pt>
                <c:pt idx="150" formatCode="0.00">
                  <c:v>13.122104166666665</c:v>
                </c:pt>
                <c:pt idx="151" formatCode="0.00">
                  <c:v>12.831916666666663</c:v>
                </c:pt>
                <c:pt idx="152" formatCode="0.00">
                  <c:v>12.402291666666665</c:v>
                </c:pt>
                <c:pt idx="153" formatCode="0.00">
                  <c:v>11.936104166666668</c:v>
                </c:pt>
                <c:pt idx="154" formatCode="0.00">
                  <c:v>11.519458333333333</c:v>
                </c:pt>
                <c:pt idx="155" formatCode="0.00">
                  <c:v>11.291104166666665</c:v>
                </c:pt>
                <c:pt idx="156" formatCode="0.00">
                  <c:v>11.980999999999996</c:v>
                </c:pt>
                <c:pt idx="157" formatCode="0.00">
                  <c:v>12.609854166666667</c:v>
                </c:pt>
                <c:pt idx="158" formatCode="0.00">
                  <c:v>12.756541666666669</c:v>
                </c:pt>
                <c:pt idx="159" formatCode="0.00">
                  <c:v>12.642687499999999</c:v>
                </c:pt>
                <c:pt idx="160" formatCode="0.00">
                  <c:v>12.341854166666669</c:v>
                </c:pt>
                <c:pt idx="161" formatCode="0.00">
                  <c:v>11.998604166666672</c:v>
                </c:pt>
                <c:pt idx="162" formatCode="0.00">
                  <c:v>11.686062499999997</c:v>
                </c:pt>
                <c:pt idx="163" formatCode="0.00">
                  <c:v>11.449937499999995</c:v>
                </c:pt>
                <c:pt idx="164" formatCode="0.00">
                  <c:v>11.224687500000002</c:v>
                </c:pt>
                <c:pt idx="165" formatCode="0.00">
                  <c:v>11.0899375</c:v>
                </c:pt>
                <c:pt idx="166" formatCode="0.00">
                  <c:v>11.150874999999999</c:v>
                </c:pt>
                <c:pt idx="167" formatCode="0.00">
                  <c:v>11.225250000000004</c:v>
                </c:pt>
                <c:pt idx="168" formatCode="0.00">
                  <c:v>11.364041666666667</c:v>
                </c:pt>
                <c:pt idx="169" formatCode="0.00">
                  <c:v>11.497041666666666</c:v>
                </c:pt>
                <c:pt idx="170" formatCode="0.00">
                  <c:v>11.531812500000001</c:v>
                </c:pt>
                <c:pt idx="171" formatCode="0.00">
                  <c:v>11.3813125</c:v>
                </c:pt>
                <c:pt idx="172" formatCode="0.00">
                  <c:v>11.235999999999999</c:v>
                </c:pt>
                <c:pt idx="173" formatCode="0.00">
                  <c:v>11.130750000000001</c:v>
                </c:pt>
                <c:pt idx="174" formatCode="0.00">
                  <c:v>11.107583333333332</c:v>
                </c:pt>
                <c:pt idx="175" formatCode="0.00">
                  <c:v>11.215041666666666</c:v>
                </c:pt>
                <c:pt idx="176" formatCode="0.00">
                  <c:v>11.170624999999996</c:v>
                </c:pt>
                <c:pt idx="177" formatCode="0.00">
                  <c:v>11.025937499999998</c:v>
                </c:pt>
                <c:pt idx="178" formatCode="0.00">
                  <c:v>10.903062499999999</c:v>
                </c:pt>
                <c:pt idx="179" formatCode="0.00">
                  <c:v>9.5374375000000011</c:v>
                </c:pt>
                <c:pt idx="180" formatCode="0.00">
                  <c:v>6.8843333333333314</c:v>
                </c:pt>
                <c:pt idx="181" formatCode="0.00">
                  <c:v>6.2994583333333329</c:v>
                </c:pt>
                <c:pt idx="182" formatCode="0.00">
                  <c:v>6.0333541666666655</c:v>
                </c:pt>
                <c:pt idx="183" formatCode="0.00">
                  <c:v>5.8046249999999979</c:v>
                </c:pt>
                <c:pt idx="184" formatCode="0.00">
                  <c:v>5.5397291666666648</c:v>
                </c:pt>
                <c:pt idx="185" formatCode="0.00">
                  <c:v>5.2369791666666679</c:v>
                </c:pt>
                <c:pt idx="186" formatCode="0.00">
                  <c:v>4.9773541666666654</c:v>
                </c:pt>
                <c:pt idx="187" formatCode="0.00">
                  <c:v>4.7570000000000014</c:v>
                </c:pt>
                <c:pt idx="188" formatCode="0.00">
                  <c:v>4.6026666666666669</c:v>
                </c:pt>
                <c:pt idx="189" formatCode="0.00">
                  <c:v>8.1575833333333332</c:v>
                </c:pt>
                <c:pt idx="190" formatCode="0.00">
                  <c:v>13.830854166666668</c:v>
                </c:pt>
                <c:pt idx="191" formatCode="0.00">
                  <c:v>15.038041666666667</c:v>
                </c:pt>
                <c:pt idx="192" formatCode="0.00">
                  <c:v>15.485333333333335</c:v>
                </c:pt>
                <c:pt idx="193" formatCode="0.00">
                  <c:v>16.1894375</c:v>
                </c:pt>
                <c:pt idx="194" formatCode="0.00">
                  <c:v>16.54</c:v>
                </c:pt>
                <c:pt idx="195" formatCode="0.00">
                  <c:v>16.546458333333337</c:v>
                </c:pt>
                <c:pt idx="196" formatCode="0.00">
                  <c:v>16.382958333333335</c:v>
                </c:pt>
                <c:pt idx="197" formatCode="0.00">
                  <c:v>16.130916666666671</c:v>
                </c:pt>
                <c:pt idx="198" formatCode="0.00">
                  <c:v>15.770791666666666</c:v>
                </c:pt>
                <c:pt idx="199" formatCode="0.00">
                  <c:v>15.305125000000004</c:v>
                </c:pt>
                <c:pt idx="200" formatCode="0.00">
                  <c:v>14.746375</c:v>
                </c:pt>
                <c:pt idx="201" formatCode="0.00">
                  <c:v>14.197854166666666</c:v>
                </c:pt>
                <c:pt idx="202" formatCode="0.00">
                  <c:v>15.241979166666669</c:v>
                </c:pt>
                <c:pt idx="203" formatCode="0.00">
                  <c:v>17.428229166666672</c:v>
                </c:pt>
                <c:pt idx="204" formatCode="0.00">
                  <c:v>18.399874999999998</c:v>
                </c:pt>
                <c:pt idx="205" formatCode="0.00">
                  <c:v>18.856125000000006</c:v>
                </c:pt>
                <c:pt idx="206" formatCode="0.00">
                  <c:v>18.864916666666666</c:v>
                </c:pt>
                <c:pt idx="207" formatCode="0.00">
                  <c:v>18.672562500000002</c:v>
                </c:pt>
                <c:pt idx="208" formatCode="0.00">
                  <c:v>18.377145833333334</c:v>
                </c:pt>
                <c:pt idx="209" formatCode="0.00">
                  <c:v>18.037270833333334</c:v>
                </c:pt>
                <c:pt idx="210" formatCode="0.00">
                  <c:v>17.650583333333334</c:v>
                </c:pt>
                <c:pt idx="211" formatCode="0.00">
                  <c:v>17.206833333333325</c:v>
                </c:pt>
                <c:pt idx="212" formatCode="0.00">
                  <c:v>16.723104166666662</c:v>
                </c:pt>
                <c:pt idx="213" formatCode="0.00">
                  <c:v>16.18752083333333</c:v>
                </c:pt>
                <c:pt idx="214" formatCode="0.00">
                  <c:v>15.589708333333332</c:v>
                </c:pt>
                <c:pt idx="215" formatCode="0.00">
                  <c:v>14.958833333333333</c:v>
                </c:pt>
                <c:pt idx="216" formatCode="0.00">
                  <c:v>14.387791666666667</c:v>
                </c:pt>
                <c:pt idx="217" formatCode="0.00">
                  <c:v>13.748812499999998</c:v>
                </c:pt>
                <c:pt idx="218" formatCode="0.00">
                  <c:v>12.982458333333334</c:v>
                </c:pt>
                <c:pt idx="219" formatCode="0.00">
                  <c:v>12.042312500000003</c:v>
                </c:pt>
                <c:pt idx="220" formatCode="0.00">
                  <c:v>10.713250000000004</c:v>
                </c:pt>
                <c:pt idx="221" formatCode="0.00">
                  <c:v>8.9422916666666676</c:v>
                </c:pt>
                <c:pt idx="222" formatCode="0.00">
                  <c:v>7.1166666666666671</c:v>
                </c:pt>
                <c:pt idx="223" formatCode="0.00">
                  <c:v>6.0321250000000033</c:v>
                </c:pt>
                <c:pt idx="224" formatCode="0.00">
                  <c:v>5.3104791666666662</c:v>
                </c:pt>
                <c:pt idx="225" formatCode="0.00">
                  <c:v>4.828479166666666</c:v>
                </c:pt>
                <c:pt idx="226" formatCode="0.00">
                  <c:v>4.5555416666666666</c:v>
                </c:pt>
                <c:pt idx="227" formatCode="0.00">
                  <c:v>4.4683749999999991</c:v>
                </c:pt>
                <c:pt idx="228" formatCode="0.00">
                  <c:v>7.4802500000000025</c:v>
                </c:pt>
                <c:pt idx="229" formatCode="0.00">
                  <c:v>8.117895833333332</c:v>
                </c:pt>
                <c:pt idx="230" formatCode="0.00">
                  <c:v>7.1095208333333337</c:v>
                </c:pt>
                <c:pt idx="231" formatCode="0.00">
                  <c:v>6.2315416666666685</c:v>
                </c:pt>
                <c:pt idx="232" formatCode="0.00">
                  <c:v>5.5990624999999987</c:v>
                </c:pt>
                <c:pt idx="233" formatCode="0.00">
                  <c:v>5.1202708333333318</c:v>
                </c:pt>
                <c:pt idx="234" formatCode="0.00">
                  <c:v>4.777354166666667</c:v>
                </c:pt>
                <c:pt idx="235" formatCode="0.00">
                  <c:v>4.4769166666666669</c:v>
                </c:pt>
                <c:pt idx="236" formatCode="0.00">
                  <c:v>4.2546875000000002</c:v>
                </c:pt>
                <c:pt idx="237" formatCode="0.00">
                  <c:v>4.115499999999999</c:v>
                </c:pt>
                <c:pt idx="238" formatCode="0.00">
                  <c:v>4.2111250000000009</c:v>
                </c:pt>
                <c:pt idx="239" formatCode="0.00">
                  <c:v>4.1020833333333337</c:v>
                </c:pt>
                <c:pt idx="240" formatCode="0.00">
                  <c:v>3.843645833333333</c:v>
                </c:pt>
                <c:pt idx="241" formatCode="0.00">
                  <c:v>3.5792291666666678</c:v>
                </c:pt>
                <c:pt idx="242" formatCode="0.00">
                  <c:v>3.3774791666666655</c:v>
                </c:pt>
                <c:pt idx="243" formatCode="0.00">
                  <c:v>3.2513333333333332</c:v>
                </c:pt>
                <c:pt idx="244" formatCode="0.00">
                  <c:v>3.1414374999999999</c:v>
                </c:pt>
                <c:pt idx="245" formatCode="0.00">
                  <c:v>3.2087083333333326</c:v>
                </c:pt>
                <c:pt idx="246" formatCode="0.00">
                  <c:v>3.0679375000000011</c:v>
                </c:pt>
                <c:pt idx="247" formatCode="0.00">
                  <c:v>2.8657499999999998</c:v>
                </c:pt>
                <c:pt idx="248" formatCode="0.00">
                  <c:v>2.7131875000000005</c:v>
                </c:pt>
                <c:pt idx="249" formatCode="0.00">
                  <c:v>2.6171666666666664</c:v>
                </c:pt>
                <c:pt idx="250" formatCode="0.00">
                  <c:v>2.5268333333333337</c:v>
                </c:pt>
                <c:pt idx="251" formatCode="0.00">
                  <c:v>2.429604166666667</c:v>
                </c:pt>
                <c:pt idx="252" formatCode="0.00">
                  <c:v>2.3562083333333326</c:v>
                </c:pt>
                <c:pt idx="253" formatCode="0.00">
                  <c:v>2.3053750000000011</c:v>
                </c:pt>
                <c:pt idx="254" formatCode="0.00">
                  <c:v>2.2544166666666667</c:v>
                </c:pt>
                <c:pt idx="255" formatCode="0.00">
                  <c:v>2.2110416666666661</c:v>
                </c:pt>
                <c:pt idx="256" formatCode="0.00">
                  <c:v>2.16941935483871</c:v>
                </c:pt>
                <c:pt idx="257" formatCode="0.00">
                  <c:v>2.1345416666666668</c:v>
                </c:pt>
                <c:pt idx="258" formatCode="0.00">
                  <c:v>2.1025833333333335</c:v>
                </c:pt>
                <c:pt idx="259" formatCode="0.00">
                  <c:v>2.0688541666666667</c:v>
                </c:pt>
                <c:pt idx="260" formatCode="0.00">
                  <c:v>2.0309166666666671</c:v>
                </c:pt>
                <c:pt idx="261" formatCode="0.00">
                  <c:v>2.0045208333333329</c:v>
                </c:pt>
                <c:pt idx="262" formatCode="0.00">
                  <c:v>1.9762499999999994</c:v>
                </c:pt>
                <c:pt idx="263" formatCode="0.00">
                  <c:v>1.9595208333333332</c:v>
                </c:pt>
                <c:pt idx="264" formatCode="0.00">
                  <c:v>1.9166250000000005</c:v>
                </c:pt>
                <c:pt idx="265" formatCode="0.00">
                  <c:v>1.8878958333333333</c:v>
                </c:pt>
                <c:pt idx="266" formatCode="0.00">
                  <c:v>1.8802500000000004</c:v>
                </c:pt>
                <c:pt idx="267" formatCode="0.00">
                  <c:v>1.8447291666666656</c:v>
                </c:pt>
                <c:pt idx="268" formatCode="0.00">
                  <c:v>1.803166666666667</c:v>
                </c:pt>
                <c:pt idx="269" formatCode="0.00">
                  <c:v>1.76675</c:v>
                </c:pt>
                <c:pt idx="270" formatCode="0.00">
                  <c:v>1.7663541666666669</c:v>
                </c:pt>
                <c:pt idx="271" formatCode="0.00">
                  <c:v>1.8289999999999997</c:v>
                </c:pt>
                <c:pt idx="272" formatCode="0.00">
                  <c:v>1.796750000000001</c:v>
                </c:pt>
                <c:pt idx="273" formatCode="0.00">
                  <c:v>1.7974999999999994</c:v>
                </c:pt>
                <c:pt idx="274" formatCode="0.00">
                  <c:v>1.7647291666666665</c:v>
                </c:pt>
                <c:pt idx="275" formatCode="0.00">
                  <c:v>1.7577500000000006</c:v>
                </c:pt>
                <c:pt idx="276" formatCode="0.00">
                  <c:v>1.7538750000000001</c:v>
                </c:pt>
                <c:pt idx="277" formatCode="0.00">
                  <c:v>1.7812708333333334</c:v>
                </c:pt>
                <c:pt idx="278" formatCode="0.00">
                  <c:v>1.7901041666666668</c:v>
                </c:pt>
                <c:pt idx="279" formatCode="0.00">
                  <c:v>1.8255624999999995</c:v>
                </c:pt>
                <c:pt idx="280" formatCode="0.00">
                  <c:v>1.7993541666666664</c:v>
                </c:pt>
                <c:pt idx="281" formatCode="0.00">
                  <c:v>1.7982916666666668</c:v>
                </c:pt>
                <c:pt idx="282" formatCode="0.00">
                  <c:v>1.7658958333333332</c:v>
                </c:pt>
                <c:pt idx="283" formatCode="0.00">
                  <c:v>1.7847500000000001</c:v>
                </c:pt>
                <c:pt idx="284" formatCode="0.00">
                  <c:v>1.806875</c:v>
                </c:pt>
                <c:pt idx="285" formatCode="0.00">
                  <c:v>1.8083333333333333</c:v>
                </c:pt>
                <c:pt idx="286" formatCode="0.00">
                  <c:v>1.8209999999999995</c:v>
                </c:pt>
                <c:pt idx="287" formatCode="0.00">
                  <c:v>2.0137708333333331</c:v>
                </c:pt>
                <c:pt idx="288" formatCode="0.00">
                  <c:v>2.7458541666666672</c:v>
                </c:pt>
                <c:pt idx="289" formatCode="0.00">
                  <c:v>2.8599583333333332</c:v>
                </c:pt>
                <c:pt idx="290" formatCode="0.00">
                  <c:v>3.0850833333333338</c:v>
                </c:pt>
                <c:pt idx="291" formatCode="0.00">
                  <c:v>3.2233541666666667</c:v>
                </c:pt>
                <c:pt idx="292" formatCode="0.00">
                  <c:v>3.2812916666666667</c:v>
                </c:pt>
                <c:pt idx="293" formatCode="0.00">
                  <c:v>2.6227499999999999</c:v>
                </c:pt>
                <c:pt idx="294" formatCode="0.00">
                  <c:v>2.297520833333333</c:v>
                </c:pt>
                <c:pt idx="295" formatCode="0.00">
                  <c:v>2.4794583333333331</c:v>
                </c:pt>
                <c:pt idx="296" formatCode="0.00">
                  <c:v>2.4702291666666674</c:v>
                </c:pt>
                <c:pt idx="297" formatCode="0.00">
                  <c:v>2.6337499999999996</c:v>
                </c:pt>
                <c:pt idx="298" formatCode="0.00">
                  <c:v>2.2481874999999993</c:v>
                </c:pt>
                <c:pt idx="299" formatCode="0.00">
                  <c:v>1.9450624999999997</c:v>
                </c:pt>
                <c:pt idx="300" formatCode="0.00">
                  <c:v>1.7407291666666669</c:v>
                </c:pt>
                <c:pt idx="301" formatCode="0.00">
                  <c:v>1.6889166666666668</c:v>
                </c:pt>
                <c:pt idx="302" formatCode="0.00">
                  <c:v>2.5532499999999998</c:v>
                </c:pt>
                <c:pt idx="303" formatCode="0.00">
                  <c:v>2.7514166666666671</c:v>
                </c:pt>
                <c:pt idx="304" formatCode="0.00">
                  <c:v>2.7382291666666672</c:v>
                </c:pt>
                <c:pt idx="305" formatCode="0.00">
                  <c:v>2.7009375000000002</c:v>
                </c:pt>
                <c:pt idx="306" formatCode="0.00">
                  <c:v>1.9344374999999998</c:v>
                </c:pt>
                <c:pt idx="307" formatCode="0.00">
                  <c:v>1.7892708333333331</c:v>
                </c:pt>
                <c:pt idx="308" formatCode="0.00">
                  <c:v>1.8783750000000008</c:v>
                </c:pt>
                <c:pt idx="309" formatCode="0.00">
                  <c:v>1.8572708333333334</c:v>
                </c:pt>
                <c:pt idx="310" formatCode="0.00">
                  <c:v>1.8329583333333332</c:v>
                </c:pt>
                <c:pt idx="311" formatCode="0.00">
                  <c:v>1.7759374999999997</c:v>
                </c:pt>
                <c:pt idx="312" formatCode="0.00">
                  <c:v>1.696625</c:v>
                </c:pt>
                <c:pt idx="313" formatCode="0.00">
                  <c:v>1.6559166666666665</c:v>
                </c:pt>
                <c:pt idx="314" formatCode="0.00">
                  <c:v>1.7190624999999999</c:v>
                </c:pt>
                <c:pt idx="315" formatCode="0.00">
                  <c:v>1.6149166666666668</c:v>
                </c:pt>
                <c:pt idx="316" formatCode="0.00">
                  <c:v>1.5760625000000001</c:v>
                </c:pt>
                <c:pt idx="317" formatCode="0.00">
                  <c:v>1.54575</c:v>
                </c:pt>
                <c:pt idx="318" formatCode="0.00">
                  <c:v>1.8260416666666666</c:v>
                </c:pt>
                <c:pt idx="319" formatCode="0.00">
                  <c:v>2.5093958333333344</c:v>
                </c:pt>
                <c:pt idx="320" formatCode="0.00">
                  <c:v>2.8790624999999999</c:v>
                </c:pt>
                <c:pt idx="321" formatCode="0.00">
                  <c:v>3.8480208333333326</c:v>
                </c:pt>
                <c:pt idx="322" formatCode="0.00">
                  <c:v>3.8155000000000014</c:v>
                </c:pt>
                <c:pt idx="323" formatCode="0.00">
                  <c:v>4.1663750000000013</c:v>
                </c:pt>
                <c:pt idx="324" formatCode="0.00">
                  <c:v>4.4308958333333317</c:v>
                </c:pt>
                <c:pt idx="325" formatCode="0.00">
                  <c:v>2.0248749999999998</c:v>
                </c:pt>
                <c:pt idx="326" formatCode="0.00">
                  <c:v>2.3188124999999995</c:v>
                </c:pt>
                <c:pt idx="327" formatCode="0.00">
                  <c:v>2.2545208333333329</c:v>
                </c:pt>
                <c:pt idx="328" formatCode="0.00">
                  <c:v>2.3802291666666666</c:v>
                </c:pt>
                <c:pt idx="329" formatCode="0.00">
                  <c:v>2.494520833333334</c:v>
                </c:pt>
                <c:pt idx="330" formatCode="0.00">
                  <c:v>2.4671666666666661</c:v>
                </c:pt>
                <c:pt idx="331" formatCode="0.00">
                  <c:v>2.6123124999999998</c:v>
                </c:pt>
                <c:pt idx="332" formatCode="0.00">
                  <c:v>2.6310000000000002</c:v>
                </c:pt>
                <c:pt idx="333" formatCode="0.00">
                  <c:v>3.0882083333333337</c:v>
                </c:pt>
                <c:pt idx="334" formatCode="0.00">
                  <c:v>4.1267500000000004</c:v>
                </c:pt>
                <c:pt idx="335" formatCode="0.00">
                  <c:v>4.0902916666666664</c:v>
                </c:pt>
                <c:pt idx="336" formatCode="0.00">
                  <c:v>4.0694583333333325</c:v>
                </c:pt>
                <c:pt idx="337" formatCode="0.00">
                  <c:v>3.9089375</c:v>
                </c:pt>
                <c:pt idx="338" formatCode="0.00">
                  <c:v>3.1324791666666667</c:v>
                </c:pt>
                <c:pt idx="339" formatCode="0.00">
                  <c:v>1.6185833333333335</c:v>
                </c:pt>
                <c:pt idx="340" formatCode="0.00">
                  <c:v>1.477520833333333</c:v>
                </c:pt>
                <c:pt idx="341" formatCode="0.00">
                  <c:v>2.2315</c:v>
                </c:pt>
                <c:pt idx="342" formatCode="0.00">
                  <c:v>2.6636874999999995</c:v>
                </c:pt>
                <c:pt idx="343" formatCode="0.00">
                  <c:v>1.6981249999999994</c:v>
                </c:pt>
                <c:pt idx="344" formatCode="0.00">
                  <c:v>1.5292500000000002</c:v>
                </c:pt>
                <c:pt idx="345" formatCode="0.00">
                  <c:v>1.5051666666666665</c:v>
                </c:pt>
                <c:pt idx="346" formatCode="0.00">
                  <c:v>1.5290833333333336</c:v>
                </c:pt>
                <c:pt idx="347" formatCode="0.00">
                  <c:v>1.5158749999999996</c:v>
                </c:pt>
                <c:pt idx="348" formatCode="0.00">
                  <c:v>1.4743958333333333</c:v>
                </c:pt>
                <c:pt idx="349" formatCode="0.00">
                  <c:v>1.548</c:v>
                </c:pt>
                <c:pt idx="350" formatCode="0.00">
                  <c:v>1.5301250000000002</c:v>
                </c:pt>
                <c:pt idx="351" formatCode="0.00">
                  <c:v>1.5491250000000003</c:v>
                </c:pt>
                <c:pt idx="352" formatCode="0.00">
                  <c:v>1.5969374999999995</c:v>
                </c:pt>
                <c:pt idx="353" formatCode="0.00">
                  <c:v>1.5344166666666663</c:v>
                </c:pt>
                <c:pt idx="354" formatCode="0.00">
                  <c:v>1.5486250000000001</c:v>
                </c:pt>
                <c:pt idx="355" formatCode="0.00">
                  <c:v>1.56775</c:v>
                </c:pt>
                <c:pt idx="356" formatCode="0.00">
                  <c:v>1.6054374999999996</c:v>
                </c:pt>
                <c:pt idx="357" formatCode="0.00">
                  <c:v>1.8293541666666668</c:v>
                </c:pt>
                <c:pt idx="358" formatCode="0.00">
                  <c:v>2.0378958333333332</c:v>
                </c:pt>
                <c:pt idx="359" formatCode="0.00">
                  <c:v>2.3222916666666671</c:v>
                </c:pt>
                <c:pt idx="360" formatCode="0.00">
                  <c:v>2.651166666666668</c:v>
                </c:pt>
                <c:pt idx="361" formatCode="0.00">
                  <c:v>2.6971041666666662</c:v>
                </c:pt>
                <c:pt idx="362" formatCode="0.00">
                  <c:v>2.8360208333333339</c:v>
                </c:pt>
                <c:pt idx="363" formatCode="0.00">
                  <c:v>2.907645833333333</c:v>
                </c:pt>
                <c:pt idx="364" formatCode="0.00">
                  <c:v>2.9870625000000004</c:v>
                </c:pt>
                <c:pt idx="365" formatCode="0.00">
                  <c:v>3.1501458333333336</c:v>
                </c:pt>
                <c:pt idx="366" formatCode="0.00">
                  <c:v>3.327854166666667</c:v>
                </c:pt>
                <c:pt idx="367" formatCode="0.00">
                  <c:v>3.4982083333333329</c:v>
                </c:pt>
                <c:pt idx="368" formatCode="0.00">
                  <c:v>3.5712291666666656</c:v>
                </c:pt>
                <c:pt idx="369" formatCode="0.00">
                  <c:v>3.6491666666666682</c:v>
                </c:pt>
                <c:pt idx="370" formatCode="0.00">
                  <c:v>3.7418958333333339</c:v>
                </c:pt>
                <c:pt idx="371" formatCode="0.00">
                  <c:v>3.8117083333333337</c:v>
                </c:pt>
                <c:pt idx="372" formatCode="0.00">
                  <c:v>3.8869583333333337</c:v>
                </c:pt>
                <c:pt idx="373" formatCode="0.00">
                  <c:v>4.0219791666666653</c:v>
                </c:pt>
                <c:pt idx="374" formatCode="0.00">
                  <c:v>4.2390625000000002</c:v>
                </c:pt>
                <c:pt idx="375" formatCode="0.00">
                  <c:v>4.6078333333333328</c:v>
                </c:pt>
                <c:pt idx="376" formatCode="0.00">
                  <c:v>4.8548333333333318</c:v>
                </c:pt>
                <c:pt idx="377" formatCode="0.00">
                  <c:v>4.9971041666666656</c:v>
                </c:pt>
                <c:pt idx="378" formatCode="0.00">
                  <c:v>5.068687500000002</c:v>
                </c:pt>
                <c:pt idx="379" formatCode="0.00">
                  <c:v>5.0855000000000006</c:v>
                </c:pt>
                <c:pt idx="380" formatCode="0.00">
                  <c:v>5.3121250000000009</c:v>
                </c:pt>
                <c:pt idx="381" formatCode="0.00">
                  <c:v>5.576249999999999</c:v>
                </c:pt>
                <c:pt idx="382" formatCode="0.00">
                  <c:v>5.8510416666666671</c:v>
                </c:pt>
                <c:pt idx="383" formatCode="0.00">
                  <c:v>6.2815624999999988</c:v>
                </c:pt>
                <c:pt idx="384" formatCode="0.00">
                  <c:v>6.5394166666666669</c:v>
                </c:pt>
                <c:pt idx="385" formatCode="0.00">
                  <c:v>6.6601041666666667</c:v>
                </c:pt>
                <c:pt idx="386" formatCode="0.00">
                  <c:v>6.7326874999999999</c:v>
                </c:pt>
                <c:pt idx="387" formatCode="0.00">
                  <c:v>6.7579374999999997</c:v>
                </c:pt>
                <c:pt idx="388" formatCode="0.00">
                  <c:v>6.761437499999996</c:v>
                </c:pt>
                <c:pt idx="389" formatCode="0.00">
                  <c:v>6.7719310344827583</c:v>
                </c:pt>
                <c:pt idx="390" formatCode="0.00">
                  <c:v>7.9274999999999993</c:v>
                </c:pt>
                <c:pt idx="391" formatCode="0.00">
                  <c:v>7.9215208333333313</c:v>
                </c:pt>
                <c:pt idx="392" formatCode="0.00">
                  <c:v>7.9221666666666684</c:v>
                </c:pt>
                <c:pt idx="393" formatCode="0.00">
                  <c:v>7.9199375000000023</c:v>
                </c:pt>
                <c:pt idx="394" formatCode="0.00">
                  <c:v>7.9240208333333335</c:v>
                </c:pt>
                <c:pt idx="395" formatCode="0.00">
                  <c:v>7.9310208333333305</c:v>
                </c:pt>
                <c:pt idx="396" formatCode="0.00">
                  <c:v>7.9228958333333344</c:v>
                </c:pt>
                <c:pt idx="397" formatCode="0.00">
                  <c:v>7.9082916666666643</c:v>
                </c:pt>
                <c:pt idx="398" formatCode="0.00">
                  <c:v>7.8991249999999988</c:v>
                </c:pt>
                <c:pt idx="399" formatCode="0.00">
                  <c:v>7.8886041666666626</c:v>
                </c:pt>
                <c:pt idx="400" formatCode="0.00">
                  <c:v>7.8837083333333355</c:v>
                </c:pt>
                <c:pt idx="401" formatCode="0.00">
                  <c:v>7.8778541666666682</c:v>
                </c:pt>
                <c:pt idx="402" formatCode="0.00">
                  <c:v>7.8732708333333328</c:v>
                </c:pt>
                <c:pt idx="403" formatCode="0.00">
                  <c:v>7.9606458333333334</c:v>
                </c:pt>
                <c:pt idx="404" formatCode="0.00">
                  <c:v>8.0086458333333344</c:v>
                </c:pt>
                <c:pt idx="405" formatCode="0.00">
                  <c:v>8.0010208333333335</c:v>
                </c:pt>
                <c:pt idx="406" formatCode="0.00">
                  <c:v>7.9655833333333375</c:v>
                </c:pt>
                <c:pt idx="407" formatCode="0.00">
                  <c:v>7.9168541666666661</c:v>
                </c:pt>
                <c:pt idx="408" formatCode="0.00">
                  <c:v>7.8429583333333346</c:v>
                </c:pt>
                <c:pt idx="409" formatCode="0.00">
                  <c:v>7.8161250000000004</c:v>
                </c:pt>
                <c:pt idx="410" formatCode="0.00">
                  <c:v>7.8318333333333356</c:v>
                </c:pt>
                <c:pt idx="411" formatCode="0.00">
                  <c:v>7.7973333333333334</c:v>
                </c:pt>
                <c:pt idx="412" formatCode="0.00">
                  <c:v>7.7370625000000013</c:v>
                </c:pt>
                <c:pt idx="413" formatCode="0.00">
                  <c:v>7.6655000000000006</c:v>
                </c:pt>
                <c:pt idx="414" formatCode="0.00">
                  <c:v>7.5921666666666665</c:v>
                </c:pt>
                <c:pt idx="415" formatCode="0.00">
                  <c:v>7.5550208333333329</c:v>
                </c:pt>
                <c:pt idx="416" formatCode="0.00">
                  <c:v>7.5130208333333313</c:v>
                </c:pt>
                <c:pt idx="417" formatCode="0.00">
                  <c:v>7.5090000000000003</c:v>
                </c:pt>
                <c:pt idx="418" formatCode="0.00">
                  <c:v>7.4818958333333336</c:v>
                </c:pt>
                <c:pt idx="419" formatCode="0.00">
                  <c:v>7.4596875000000002</c:v>
                </c:pt>
                <c:pt idx="420" formatCode="0.00">
                  <c:v>7.4659375000000017</c:v>
                </c:pt>
                <c:pt idx="421" formatCode="0.00">
                  <c:v>7.4603125000000015</c:v>
                </c:pt>
                <c:pt idx="422" formatCode="0.00">
                  <c:v>7.4510833333333331</c:v>
                </c:pt>
                <c:pt idx="423" formatCode="0.00">
                  <c:v>7.451833333333334</c:v>
                </c:pt>
                <c:pt idx="424" formatCode="0.00">
                  <c:v>7.4579166666666667</c:v>
                </c:pt>
                <c:pt idx="425" formatCode="0.00">
                  <c:v>7.4474374999999995</c:v>
                </c:pt>
                <c:pt idx="426" formatCode="0.00">
                  <c:v>7.4357291666666674</c:v>
                </c:pt>
                <c:pt idx="427" formatCode="0.00">
                  <c:v>7.4118541666666671</c:v>
                </c:pt>
                <c:pt idx="428" formatCode="0.00">
                  <c:v>7.3800833333333342</c:v>
                </c:pt>
                <c:pt idx="429" formatCode="0.00">
                  <c:v>7.3509999999999991</c:v>
                </c:pt>
                <c:pt idx="430" formatCode="0.00">
                  <c:v>7.3442291666666657</c:v>
                </c:pt>
                <c:pt idx="431" formatCode="0.00">
                  <c:v>7.3772291666666652</c:v>
                </c:pt>
                <c:pt idx="432" formatCode="0.00">
                  <c:v>7.4706250000000018</c:v>
                </c:pt>
                <c:pt idx="433" formatCode="0.00">
                  <c:v>7.4766250000000012</c:v>
                </c:pt>
                <c:pt idx="434" formatCode="0.00">
                  <c:v>7.4836041666666686</c:v>
                </c:pt>
                <c:pt idx="435" formatCode="0.00">
                  <c:v>7.4795416666666696</c:v>
                </c:pt>
                <c:pt idx="436" formatCode="0.00">
                  <c:v>7.4392083333333323</c:v>
                </c:pt>
                <c:pt idx="437" formatCode="0.00">
                  <c:v>7.4421458333333321</c:v>
                </c:pt>
                <c:pt idx="438" formatCode="0.00">
                  <c:v>7.4691875000000003</c:v>
                </c:pt>
                <c:pt idx="439" formatCode="0.00">
                  <c:v>7.4918541666666671</c:v>
                </c:pt>
                <c:pt idx="440" formatCode="0.00">
                  <c:v>7.5172291666666666</c:v>
                </c:pt>
                <c:pt idx="441" formatCode="0.00">
                  <c:v>7.5358541666666667</c:v>
                </c:pt>
                <c:pt idx="442" formatCode="0.00">
                  <c:v>7.5585208333333354</c:v>
                </c:pt>
                <c:pt idx="443" formatCode="0.00">
                  <c:v>7.6201250000000007</c:v>
                </c:pt>
                <c:pt idx="444" formatCode="0.00">
                  <c:v>7.6340208333333317</c:v>
                </c:pt>
                <c:pt idx="445" formatCode="0.00">
                  <c:v>7.6496875000000024</c:v>
                </c:pt>
                <c:pt idx="446" formatCode="0.00">
                  <c:v>7.6761041666666694</c:v>
                </c:pt>
                <c:pt idx="447" formatCode="0.00">
                  <c:v>7.6903125000000001</c:v>
                </c:pt>
                <c:pt idx="448" formatCode="0.00">
                  <c:v>7.7046250000000027</c:v>
                </c:pt>
                <c:pt idx="449" formatCode="0.00">
                  <c:v>7.7155624999999981</c:v>
                </c:pt>
                <c:pt idx="450" formatCode="0.00">
                  <c:v>7.7342499999999994</c:v>
                </c:pt>
                <c:pt idx="451" formatCode="0.00">
                  <c:v>7.7439583333333326</c:v>
                </c:pt>
                <c:pt idx="452" formatCode="0.00">
                  <c:v>7.7603541666666649</c:v>
                </c:pt>
                <c:pt idx="453" formatCode="0.00">
                  <c:v>7.7782083333333318</c:v>
                </c:pt>
                <c:pt idx="454" formatCode="0.00">
                  <c:v>7.8526458333333329</c:v>
                </c:pt>
                <c:pt idx="455" formatCode="0.00">
                  <c:v>7.9681041666666665</c:v>
                </c:pt>
                <c:pt idx="456" formatCode="0.00">
                  <c:v>8.040520833333332</c:v>
                </c:pt>
                <c:pt idx="457" formatCode="0.00">
                  <c:v>8.1186666666666643</c:v>
                </c:pt>
                <c:pt idx="458" formatCode="0.00">
                  <c:v>8.1797500000000003</c:v>
                </c:pt>
                <c:pt idx="459" formatCode="0.00">
                  <c:v>8.2395208333333336</c:v>
                </c:pt>
                <c:pt idx="460" formatCode="0.00">
                  <c:v>8.2606666666666673</c:v>
                </c:pt>
                <c:pt idx="461" formatCode="0.00">
                  <c:v>8.0497916666666693</c:v>
                </c:pt>
                <c:pt idx="462" formatCode="0.00">
                  <c:v>7.8577916666666683</c:v>
                </c:pt>
                <c:pt idx="463" formatCode="0.00">
                  <c:v>7.6855416666666647</c:v>
                </c:pt>
                <c:pt idx="464" formatCode="0.00">
                  <c:v>7.5088541666666666</c:v>
                </c:pt>
                <c:pt idx="465" formatCode="0.00">
                  <c:v>7.5409166666666669</c:v>
                </c:pt>
                <c:pt idx="466" formatCode="0.00">
                  <c:v>7.6315416666666644</c:v>
                </c:pt>
                <c:pt idx="467" formatCode="0.00">
                  <c:v>7.6510416666666643</c:v>
                </c:pt>
                <c:pt idx="468" formatCode="0.00">
                  <c:v>7.5181250000000013</c:v>
                </c:pt>
                <c:pt idx="469" formatCode="0.00">
                  <c:v>7.4967291666666647</c:v>
                </c:pt>
                <c:pt idx="470" formatCode="0.00">
                  <c:v>7.6244791666666627</c:v>
                </c:pt>
                <c:pt idx="471" formatCode="0.00">
                  <c:v>7.7328333333333328</c:v>
                </c:pt>
                <c:pt idx="472" formatCode="0.00">
                  <c:v>7.850416666666665</c:v>
                </c:pt>
                <c:pt idx="473" formatCode="0.00">
                  <c:v>7.9680833333333316</c:v>
                </c:pt>
                <c:pt idx="474" formatCode="0.00">
                  <c:v>8.0778125000000021</c:v>
                </c:pt>
                <c:pt idx="475" formatCode="0.00">
                  <c:v>8.177479166666668</c:v>
                </c:pt>
                <c:pt idx="476" formatCode="0.00">
                  <c:v>8.3130000000000006</c:v>
                </c:pt>
                <c:pt idx="477" formatCode="0.00">
                  <c:v>8.4055833333333343</c:v>
                </c:pt>
                <c:pt idx="478" formatCode="0.00">
                  <c:v>8.557604166666664</c:v>
                </c:pt>
                <c:pt idx="479" formatCode="0.00">
                  <c:v>8.8124583333333337</c:v>
                </c:pt>
                <c:pt idx="480" formatCode="0.00">
                  <c:v>9.0966666666666693</c:v>
                </c:pt>
                <c:pt idx="481" formatCode="0.00">
                  <c:v>9.3831875000000036</c:v>
                </c:pt>
                <c:pt idx="482" formatCode="0.00">
                  <c:v>9.7368958333333335</c:v>
                </c:pt>
                <c:pt idx="483" formatCode="0.00">
                  <c:v>9.8385416666666696</c:v>
                </c:pt>
                <c:pt idx="484" formatCode="0.00">
                  <c:v>9.7736666666666689</c:v>
                </c:pt>
                <c:pt idx="485" formatCode="0.00">
                  <c:v>9.7713750000000008</c:v>
                </c:pt>
                <c:pt idx="486" formatCode="0.00">
                  <c:v>9.7672500000000007</c:v>
                </c:pt>
                <c:pt idx="487" formatCode="0.00">
                  <c:v>9.7582083333333323</c:v>
                </c:pt>
                <c:pt idx="488" formatCode="0.00">
                  <c:v>9.7619166666666661</c:v>
                </c:pt>
                <c:pt idx="489" formatCode="0.00">
                  <c:v>9.7932083333333306</c:v>
                </c:pt>
                <c:pt idx="490" formatCode="0.00">
                  <c:v>9.8104375000000026</c:v>
                </c:pt>
                <c:pt idx="491" formatCode="0.00">
                  <c:v>9.8479583333333327</c:v>
                </c:pt>
                <c:pt idx="492" formatCode="0.00">
                  <c:v>9.9166875000000001</c:v>
                </c:pt>
                <c:pt idx="493" formatCode="0.00">
                  <c:v>10.152125</c:v>
                </c:pt>
                <c:pt idx="494" formatCode="0.00">
                  <c:v>12.75514583333333</c:v>
                </c:pt>
                <c:pt idx="495" formatCode="0.00">
                  <c:v>14.224874999999999</c:v>
                </c:pt>
                <c:pt idx="496" formatCode="0.00">
                  <c:v>14.793020833333337</c:v>
                </c:pt>
                <c:pt idx="497" formatCode="0.00">
                  <c:v>14.9024375</c:v>
                </c:pt>
                <c:pt idx="498" formatCode="0.00">
                  <c:v>14.794395833333331</c:v>
                </c:pt>
                <c:pt idx="499" formatCode="0.00">
                  <c:v>14.53910416666667</c:v>
                </c:pt>
                <c:pt idx="500" formatCode="0.00">
                  <c:v>14.189812500000002</c:v>
                </c:pt>
                <c:pt idx="501" formatCode="0.00">
                  <c:v>13.751583333333331</c:v>
                </c:pt>
                <c:pt idx="502" formatCode="0.00">
                  <c:v>13.194770833333337</c:v>
                </c:pt>
                <c:pt idx="503" formatCode="0.00">
                  <c:v>12.535958333333328</c:v>
                </c:pt>
                <c:pt idx="504" formatCode="0.00">
                  <c:v>11.767479166666666</c:v>
                </c:pt>
                <c:pt idx="505" formatCode="0.00">
                  <c:v>11.104083333333334</c:v>
                </c:pt>
                <c:pt idx="506" formatCode="0.00">
                  <c:v>10.808229166666663</c:v>
                </c:pt>
                <c:pt idx="507" formatCode="0.00">
                  <c:v>10.656958333333336</c:v>
                </c:pt>
                <c:pt idx="508" formatCode="0.00">
                  <c:v>10.546854166666671</c:v>
                </c:pt>
                <c:pt idx="509" formatCode="0.00">
                  <c:v>10.456729166666667</c:v>
                </c:pt>
                <c:pt idx="510" formatCode="0.00">
                  <c:v>10.403520833333335</c:v>
                </c:pt>
                <c:pt idx="511" formatCode="0.00">
                  <c:v>11.811041666666668</c:v>
                </c:pt>
                <c:pt idx="512" formatCode="0.00">
                  <c:v>12.441395833333331</c:v>
                </c:pt>
                <c:pt idx="513" formatCode="0.00">
                  <c:v>12.420708333333332</c:v>
                </c:pt>
                <c:pt idx="514" formatCode="0.00">
                  <c:v>12.097937499999999</c:v>
                </c:pt>
                <c:pt idx="515" formatCode="0.00">
                  <c:v>11.681083333333328</c:v>
                </c:pt>
                <c:pt idx="516" formatCode="0.00">
                  <c:v>11.328187499999999</c:v>
                </c:pt>
                <c:pt idx="517" formatCode="0.00">
                  <c:v>11.15191666666667</c:v>
                </c:pt>
                <c:pt idx="518" formatCode="0.00">
                  <c:v>10.983854166666667</c:v>
                </c:pt>
                <c:pt idx="519" formatCode="0.00">
                  <c:v>10.830104166666665</c:v>
                </c:pt>
                <c:pt idx="520" formatCode="0.00">
                  <c:v>11.136541666666671</c:v>
                </c:pt>
                <c:pt idx="521" formatCode="0.00">
                  <c:v>11.314395833333336</c:v>
                </c:pt>
                <c:pt idx="522" formatCode="0.00">
                  <c:v>11.303166666666664</c:v>
                </c:pt>
                <c:pt idx="523" formatCode="0.00">
                  <c:v>11.659708333333333</c:v>
                </c:pt>
                <c:pt idx="524" formatCode="0.00">
                  <c:v>11.615874999999997</c:v>
                </c:pt>
                <c:pt idx="525" formatCode="0.00">
                  <c:v>11.532291666666666</c:v>
                </c:pt>
                <c:pt idx="526" formatCode="0.00">
                  <c:v>11.445583333333333</c:v>
                </c:pt>
                <c:pt idx="527" formatCode="0.00">
                  <c:v>11.288229166666666</c:v>
                </c:pt>
                <c:pt idx="528" formatCode="0.00">
                  <c:v>11.138562499999997</c:v>
                </c:pt>
                <c:pt idx="529" formatCode="0.00">
                  <c:v>11.002249999999998</c:v>
                </c:pt>
                <c:pt idx="530" formatCode="0.00">
                  <c:v>10.888666666666667</c:v>
                </c:pt>
                <c:pt idx="531" formatCode="0.00">
                  <c:v>10.811666666666666</c:v>
                </c:pt>
                <c:pt idx="532" formatCode="0.00">
                  <c:v>10.738895833333336</c:v>
                </c:pt>
                <c:pt idx="533" formatCode="0.00">
                  <c:v>10.961583333333335</c:v>
                </c:pt>
                <c:pt idx="534" formatCode="0.00">
                  <c:v>12.039812499999996</c:v>
                </c:pt>
                <c:pt idx="535" formatCode="0.00">
                  <c:v>12.297083333333331</c:v>
                </c:pt>
                <c:pt idx="536" formatCode="0.00">
                  <c:v>12.223333333333334</c:v>
                </c:pt>
                <c:pt idx="537" formatCode="0.00">
                  <c:v>12.055250000000001</c:v>
                </c:pt>
                <c:pt idx="538" formatCode="0.00">
                  <c:v>12.559624999999999</c:v>
                </c:pt>
                <c:pt idx="539" formatCode="0.00">
                  <c:v>12.884312499999998</c:v>
                </c:pt>
                <c:pt idx="540" formatCode="0.00">
                  <c:v>12.938874999999998</c:v>
                </c:pt>
                <c:pt idx="541" formatCode="0.00">
                  <c:v>12.832854166666669</c:v>
                </c:pt>
                <c:pt idx="542" formatCode="0.00">
                  <c:v>12.571041666666664</c:v>
                </c:pt>
                <c:pt idx="543" formatCode="0.00">
                  <c:v>12.217333333333338</c:v>
                </c:pt>
                <c:pt idx="544" formatCode="0.00">
                  <c:v>11.853354166666668</c:v>
                </c:pt>
                <c:pt idx="545" formatCode="0.00">
                  <c:v>11.529895833333335</c:v>
                </c:pt>
                <c:pt idx="546" formatCode="0.00">
                  <c:v>11.197854166666668</c:v>
                </c:pt>
                <c:pt idx="547" formatCode="0.00">
                  <c:v>10.971020833333329</c:v>
                </c:pt>
                <c:pt idx="548" formatCode="0.00">
                  <c:v>10.809541666666666</c:v>
                </c:pt>
                <c:pt idx="549" formatCode="0.00">
                  <c:v>10.688812499999999</c:v>
                </c:pt>
                <c:pt idx="550" formatCode="0.00">
                  <c:v>11.001187500000002</c:v>
                </c:pt>
                <c:pt idx="551" formatCode="0.00">
                  <c:v>11.980520833333332</c:v>
                </c:pt>
                <c:pt idx="552" formatCode="0.00">
                  <c:v>12.157583333333333</c:v>
                </c:pt>
                <c:pt idx="553" formatCode="0.00">
                  <c:v>12.011229166666666</c:v>
                </c:pt>
                <c:pt idx="554" formatCode="0.00">
                  <c:v>11.726770833333333</c:v>
                </c:pt>
                <c:pt idx="555" formatCode="0.00">
                  <c:v>11.435875000000001</c:v>
                </c:pt>
                <c:pt idx="556" formatCode="0.00">
                  <c:v>11.234895833333338</c:v>
                </c:pt>
                <c:pt idx="557" formatCode="0.00">
                  <c:v>11.110145833333329</c:v>
                </c:pt>
                <c:pt idx="558" formatCode="0.00">
                  <c:v>10.996812500000003</c:v>
                </c:pt>
                <c:pt idx="559" formatCode="0.00">
                  <c:v>10.879250000000001</c:v>
                </c:pt>
                <c:pt idx="560" formatCode="0.00">
                  <c:v>10.758229166666665</c:v>
                </c:pt>
                <c:pt idx="561" formatCode="0.00">
                  <c:v>10.644145833333335</c:v>
                </c:pt>
                <c:pt idx="562" formatCode="0.00">
                  <c:v>10.819916666666671</c:v>
                </c:pt>
                <c:pt idx="563" formatCode="0.00">
                  <c:v>11.196666666666665</c:v>
                </c:pt>
                <c:pt idx="564" formatCode="0.00">
                  <c:v>11.275812500000001</c:v>
                </c:pt>
                <c:pt idx="565" formatCode="0.00">
                  <c:v>11.295479166666665</c:v>
                </c:pt>
                <c:pt idx="566" formatCode="0.00">
                  <c:v>11.203833333333334</c:v>
                </c:pt>
                <c:pt idx="567" formatCode="0.00">
                  <c:v>11.09225</c:v>
                </c:pt>
                <c:pt idx="568" formatCode="0.00">
                  <c:v>10.988374999999998</c:v>
                </c:pt>
                <c:pt idx="569" formatCode="0.00">
                  <c:v>10.9686875</c:v>
                </c:pt>
                <c:pt idx="570" formatCode="0.00">
                  <c:v>11.267604166666665</c:v>
                </c:pt>
                <c:pt idx="571" formatCode="0.00">
                  <c:v>11.405062499999998</c:v>
                </c:pt>
                <c:pt idx="572" formatCode="0.00">
                  <c:v>11.367458333333333</c:v>
                </c:pt>
                <c:pt idx="573" formatCode="0.00">
                  <c:v>11.262729166666665</c:v>
                </c:pt>
                <c:pt idx="574" formatCode="0.00">
                  <c:v>11.3719375</c:v>
                </c:pt>
                <c:pt idx="575" formatCode="0.00">
                  <c:v>11.362916666666665</c:v>
                </c:pt>
                <c:pt idx="576" formatCode="0.00">
                  <c:v>10.517979166666667</c:v>
                </c:pt>
                <c:pt idx="577" formatCode="0.00">
                  <c:v>9.1990416666666643</c:v>
                </c:pt>
                <c:pt idx="578" formatCode="0.00">
                  <c:v>8.3019583333333333</c:v>
                </c:pt>
                <c:pt idx="579" formatCode="0.00">
                  <c:v>7.7656250000000027</c:v>
                </c:pt>
                <c:pt idx="580" formatCode="0.00">
                  <c:v>7.5048125000000043</c:v>
                </c:pt>
                <c:pt idx="581" formatCode="0.00">
                  <c:v>7.6221458333333345</c:v>
                </c:pt>
                <c:pt idx="582" formatCode="0.00">
                  <c:v>11.994979166666665</c:v>
                </c:pt>
                <c:pt idx="583" formatCode="0.00">
                  <c:v>12.952645833333337</c:v>
                </c:pt>
                <c:pt idx="584" formatCode="0.00">
                  <c:v>13.288854166666667</c:v>
                </c:pt>
                <c:pt idx="585" formatCode="0.00">
                  <c:v>13.290208333333331</c:v>
                </c:pt>
                <c:pt idx="586" formatCode="0.00">
                  <c:v>13.103979166666671</c:v>
                </c:pt>
                <c:pt idx="587" formatCode="0.00">
                  <c:v>12.709062500000002</c:v>
                </c:pt>
                <c:pt idx="588" formatCode="0.00">
                  <c:v>12.131229166666666</c:v>
                </c:pt>
                <c:pt idx="589" formatCode="0.00">
                  <c:v>11.556208333333336</c:v>
                </c:pt>
                <c:pt idx="590" formatCode="0.00">
                  <c:v>11.559270833333331</c:v>
                </c:pt>
                <c:pt idx="591" formatCode="0.00">
                  <c:v>11.263875000000001</c:v>
                </c:pt>
                <c:pt idx="592" formatCode="0.00">
                  <c:v>10.669833333333335</c:v>
                </c:pt>
                <c:pt idx="593" formatCode="0.00">
                  <c:v>9.9291666666666654</c:v>
                </c:pt>
                <c:pt idx="594" formatCode="0.00">
                  <c:v>9.0949166666666663</c:v>
                </c:pt>
                <c:pt idx="595" formatCode="0.00">
                  <c:v>8.5631874999999997</c:v>
                </c:pt>
                <c:pt idx="596" formatCode="0.00">
                  <c:v>8.3810833333333346</c:v>
                </c:pt>
                <c:pt idx="597" formatCode="0.00">
                  <c:v>7.8392708333333347</c:v>
                </c:pt>
                <c:pt idx="598" formatCode="0.00">
                  <c:v>7.9402916666666679</c:v>
                </c:pt>
                <c:pt idx="599" formatCode="0.00">
                  <c:v>9.4656874999999996</c:v>
                </c:pt>
                <c:pt idx="600" formatCode="0.00">
                  <c:v>9.7837708333333318</c:v>
                </c:pt>
                <c:pt idx="601" formatCode="0.00">
                  <c:v>9.5153958333333346</c:v>
                </c:pt>
                <c:pt idx="602" formatCode="0.00">
                  <c:v>8.9493750000000016</c:v>
                </c:pt>
                <c:pt idx="603" formatCode="0.00">
                  <c:v>8.2761458333333344</c:v>
                </c:pt>
                <c:pt idx="604" formatCode="0.00">
                  <c:v>9.8687291666666646</c:v>
                </c:pt>
                <c:pt idx="605" formatCode="0.00">
                  <c:v>10.734499999999999</c:v>
                </c:pt>
                <c:pt idx="606" formatCode="0.00">
                  <c:v>10.844312500000001</c:v>
                </c:pt>
                <c:pt idx="607" formatCode="0.00">
                  <c:v>10.665750000000001</c:v>
                </c:pt>
                <c:pt idx="608" formatCode="0.00">
                  <c:v>10.347895833333334</c:v>
                </c:pt>
                <c:pt idx="609" formatCode="0.00">
                  <c:v>9.9454375000000024</c:v>
                </c:pt>
                <c:pt idx="610" formatCode="0.00">
                  <c:v>9.3068750000000033</c:v>
                </c:pt>
                <c:pt idx="611" formatCode="0.00">
                  <c:v>8.4006666666666696</c:v>
                </c:pt>
                <c:pt idx="612" formatCode="0.00">
                  <c:v>7.6495208333333329</c:v>
                </c:pt>
                <c:pt idx="613" formatCode="0.00">
                  <c:v>7.0402291666666663</c:v>
                </c:pt>
                <c:pt idx="614" formatCode="0.00">
                  <c:v>6.4982916666666659</c:v>
                </c:pt>
                <c:pt idx="615" formatCode="0.00">
                  <c:v>6.0120208333333336</c:v>
                </c:pt>
                <c:pt idx="616" formatCode="0.00">
                  <c:v>5.5146458333333337</c:v>
                </c:pt>
                <c:pt idx="617" formatCode="0.00">
                  <c:v>5.044624999999999</c:v>
                </c:pt>
                <c:pt idx="618" formatCode="0.00">
                  <c:v>6.421833333333332</c:v>
                </c:pt>
                <c:pt idx="619" formatCode="0.00">
                  <c:v>7.2038750000000009</c:v>
                </c:pt>
                <c:pt idx="620" formatCode="0.00">
                  <c:v>7.107854166666665</c:v>
                </c:pt>
                <c:pt idx="621" formatCode="0.00">
                  <c:v>6.5506666666666673</c:v>
                </c:pt>
                <c:pt idx="622" formatCode="0.00">
                  <c:v>7.4637916666666682</c:v>
                </c:pt>
                <c:pt idx="623" formatCode="0.00">
                  <c:v>11.0495625</c:v>
                </c:pt>
                <c:pt idx="624" formatCode="0.00">
                  <c:v>11.651166666666663</c:v>
                </c:pt>
                <c:pt idx="625" formatCode="0.00">
                  <c:v>11.388458333333332</c:v>
                </c:pt>
                <c:pt idx="626" formatCode="0.00">
                  <c:v>10.806416666666669</c:v>
                </c:pt>
                <c:pt idx="627" formatCode="0.00">
                  <c:v>10.1665625</c:v>
                </c:pt>
                <c:pt idx="628" formatCode="0.00">
                  <c:v>9.7112291666666657</c:v>
                </c:pt>
                <c:pt idx="629" formatCode="0.00">
                  <c:v>8.9731874999999963</c:v>
                </c:pt>
                <c:pt idx="630" formatCode="0.00">
                  <c:v>7.8129166666666654</c:v>
                </c:pt>
                <c:pt idx="631" formatCode="0.00">
                  <c:v>6.7698749999999999</c:v>
                </c:pt>
                <c:pt idx="632" formatCode="0.00">
                  <c:v>6.2476666666666647</c:v>
                </c:pt>
                <c:pt idx="633" formatCode="0.00">
                  <c:v>7.3270833333333307</c:v>
                </c:pt>
                <c:pt idx="634" formatCode="0.00">
                  <c:v>10.841645833333333</c:v>
                </c:pt>
                <c:pt idx="635" formatCode="0.00">
                  <c:v>11.146250000000002</c:v>
                </c:pt>
                <c:pt idx="636" formatCode="0.00">
                  <c:v>10.885666666666667</c:v>
                </c:pt>
                <c:pt idx="637" formatCode="0.00">
                  <c:v>10.446187499999999</c:v>
                </c:pt>
                <c:pt idx="638" formatCode="0.00">
                  <c:v>9.9262291666666655</c:v>
                </c:pt>
                <c:pt idx="639" formatCode="0.00">
                  <c:v>9.0802083333333332</c:v>
                </c:pt>
                <c:pt idx="640" formatCode="0.00">
                  <c:v>7.9203749999999999</c:v>
                </c:pt>
                <c:pt idx="641" formatCode="0.00">
                  <c:v>7.0116041666666673</c:v>
                </c:pt>
                <c:pt idx="642" formatCode="0.00">
                  <c:v>6.3849999999999989</c:v>
                </c:pt>
                <c:pt idx="643" formatCode="0.00">
                  <c:v>5.8259583333333325</c:v>
                </c:pt>
                <c:pt idx="644" formatCode="0.00">
                  <c:v>5.2153541666666685</c:v>
                </c:pt>
                <c:pt idx="645" formatCode="0.00">
                  <c:v>4.6822083333333326</c:v>
                </c:pt>
                <c:pt idx="646" formatCode="0.00">
                  <c:v>4.2805</c:v>
                </c:pt>
                <c:pt idx="647" formatCode="0.00">
                  <c:v>3.9633125000000007</c:v>
                </c:pt>
                <c:pt idx="648" formatCode="0.00">
                  <c:v>3.7067916666666672</c:v>
                </c:pt>
                <c:pt idx="649" formatCode="0.00">
                  <c:v>3.521617021276596</c:v>
                </c:pt>
                <c:pt idx="650" formatCode="0.00">
                  <c:v>3.3877291666666669</c:v>
                </c:pt>
                <c:pt idx="651" formatCode="0.00">
                  <c:v>3.301520833333333</c:v>
                </c:pt>
                <c:pt idx="652" formatCode="0.00">
                  <c:v>3.1778541666666666</c:v>
                </c:pt>
                <c:pt idx="653" formatCode="0.00">
                  <c:v>3.0028958333333335</c:v>
                </c:pt>
                <c:pt idx="654" formatCode="0.00">
                  <c:v>2.8578124999999996</c:v>
                </c:pt>
                <c:pt idx="655" formatCode="0.00">
                  <c:v>2.7443541666666671</c:v>
                </c:pt>
                <c:pt idx="656" formatCode="0.00">
                  <c:v>2.6001176470588234</c:v>
                </c:pt>
                <c:pt idx="657" formatCode="0.00">
                  <c:v>2.477395833333333</c:v>
                </c:pt>
                <c:pt idx="658" formatCode="0.00">
                  <c:v>2.3487500000000003</c:v>
                </c:pt>
                <c:pt idx="659" formatCode="0.00">
                  <c:v>2.242437499999999</c:v>
                </c:pt>
                <c:pt idx="660" formatCode="0.00">
                  <c:v>2.1526458333333331</c:v>
                </c:pt>
                <c:pt idx="661" formatCode="0.00">
                  <c:v>2.0578541666666665</c:v>
                </c:pt>
                <c:pt idx="662" formatCode="0.00">
                  <c:v>1.9526250000000005</c:v>
                </c:pt>
                <c:pt idx="663" formatCode="0.00">
                  <c:v>1.8726666666666665</c:v>
                </c:pt>
                <c:pt idx="664" formatCode="0.00">
                  <c:v>1.8312708333333336</c:v>
                </c:pt>
                <c:pt idx="665" formatCode="0.00">
                  <c:v>1.8031875000000002</c:v>
                </c:pt>
                <c:pt idx="666" formatCode="0.00">
                  <c:v>1.8831458333333337</c:v>
                </c:pt>
                <c:pt idx="667" formatCode="0.00">
                  <c:v>1.887416666666667</c:v>
                </c:pt>
                <c:pt idx="668" formatCode="0.00">
                  <c:v>1.8758958333333331</c:v>
                </c:pt>
                <c:pt idx="669" formatCode="0.00">
                  <c:v>1.8609166666666657</c:v>
                </c:pt>
                <c:pt idx="670" formatCode="0.00">
                  <c:v>1.8770833333333339</c:v>
                </c:pt>
                <c:pt idx="671" formatCode="0.00">
                  <c:v>1.8984375</c:v>
                </c:pt>
                <c:pt idx="672" formatCode="0.00">
                  <c:v>1.9433750000000003</c:v>
                </c:pt>
                <c:pt idx="673" formatCode="0.00">
                  <c:v>1.9657708333333328</c:v>
                </c:pt>
                <c:pt idx="674" formatCode="0.00">
                  <c:v>1.9959374999999999</c:v>
                </c:pt>
                <c:pt idx="675" formatCode="0.00">
                  <c:v>1.9920624999999996</c:v>
                </c:pt>
                <c:pt idx="676" formatCode="0.00">
                  <c:v>2.0096250000000007</c:v>
                </c:pt>
                <c:pt idx="677" formatCode="0.00">
                  <c:v>2.041770833333334</c:v>
                </c:pt>
                <c:pt idx="678" formatCode="0.00">
                  <c:v>2.0356041666666673</c:v>
                </c:pt>
                <c:pt idx="679" formatCode="0.00">
                  <c:v>2.018708333333334</c:v>
                </c:pt>
                <c:pt idx="680" formatCode="0.00">
                  <c:v>2.014895833333334</c:v>
                </c:pt>
                <c:pt idx="681" formatCode="0.00">
                  <c:v>2.0545208333333322</c:v>
                </c:pt>
                <c:pt idx="682" formatCode="0.00">
                  <c:v>2.1038333333333328</c:v>
                </c:pt>
                <c:pt idx="683" formatCode="0.00">
                  <c:v>2.1083333333333334</c:v>
                </c:pt>
                <c:pt idx="684" formatCode="0.00">
                  <c:v>2.0820416666666657</c:v>
                </c:pt>
                <c:pt idx="685" formatCode="0.00">
                  <c:v>2.077645833333333</c:v>
                </c:pt>
                <c:pt idx="686" formatCode="0.00">
                  <c:v>2.0756875000000004</c:v>
                </c:pt>
                <c:pt idx="687" formatCode="0.00">
                  <c:v>2.0605833333333337</c:v>
                </c:pt>
                <c:pt idx="688" formatCode="0.00">
                  <c:v>2.0728749999999998</c:v>
                </c:pt>
                <c:pt idx="689" formatCode="0.00">
                  <c:v>2.0990833333333332</c:v>
                </c:pt>
                <c:pt idx="690" formatCode="0.00">
                  <c:v>2.1174166666666667</c:v>
                </c:pt>
                <c:pt idx="691" formatCode="0.00">
                  <c:v>2.1291874999999996</c:v>
                </c:pt>
                <c:pt idx="692" formatCode="0.00">
                  <c:v>2.1569791666666664</c:v>
                </c:pt>
                <c:pt idx="693" formatCode="0.00">
                  <c:v>2.1741458333333337</c:v>
                </c:pt>
                <c:pt idx="694" formatCode="0.00">
                  <c:v>2.1824166666666667</c:v>
                </c:pt>
                <c:pt idx="695" formatCode="0.00">
                  <c:v>2.1669791666666671</c:v>
                </c:pt>
                <c:pt idx="696" formatCode="0.00">
                  <c:v>2.1894791666666662</c:v>
                </c:pt>
                <c:pt idx="697" formatCode="0.00">
                  <c:v>2.2122916666666659</c:v>
                </c:pt>
                <c:pt idx="698" formatCode="0.00">
                  <c:v>2.2842500000000006</c:v>
                </c:pt>
                <c:pt idx="699" formatCode="0.00">
                  <c:v>2.2810416666666669</c:v>
                </c:pt>
                <c:pt idx="700" formatCode="0.00">
                  <c:v>2.2877916666666667</c:v>
                </c:pt>
                <c:pt idx="701" formatCode="0.00">
                  <c:v>2.2660624999999999</c:v>
                </c:pt>
                <c:pt idx="702" formatCode="0.00">
                  <c:v>2.2718125000000007</c:v>
                </c:pt>
                <c:pt idx="703" formatCode="0.00">
                  <c:v>2.7446249999999996</c:v>
                </c:pt>
                <c:pt idx="704" formatCode="0.00">
                  <c:v>4.5927291666666674</c:v>
                </c:pt>
                <c:pt idx="705" formatCode="0.00">
                  <c:v>5.2816458333333323</c:v>
                </c:pt>
                <c:pt idx="706" formatCode="0.00">
                  <c:v>5.7840416666666643</c:v>
                </c:pt>
                <c:pt idx="707" formatCode="0.00">
                  <c:v>5.5864791666666669</c:v>
                </c:pt>
                <c:pt idx="708" formatCode="0.00">
                  <c:v>5.1780416666666671</c:v>
                </c:pt>
                <c:pt idx="709" formatCode="0.00">
                  <c:v>4.6348958333333323</c:v>
                </c:pt>
                <c:pt idx="710" formatCode="0.00">
                  <c:v>4.1118541666666681</c:v>
                </c:pt>
                <c:pt idx="711" formatCode="0.00">
                  <c:v>3.6749791666666654</c:v>
                </c:pt>
                <c:pt idx="712" formatCode="0.00">
                  <c:v>3.3021250000000006</c:v>
                </c:pt>
                <c:pt idx="713" formatCode="0.00">
                  <c:v>3.6166041666666673</c:v>
                </c:pt>
                <c:pt idx="714" formatCode="0.00">
                  <c:v>6.6950000000000003</c:v>
                </c:pt>
                <c:pt idx="715" formatCode="0.00">
                  <c:v>7.2957916666666653</c:v>
                </c:pt>
                <c:pt idx="716" formatCode="0.00">
                  <c:v>7.6684791666666667</c:v>
                </c:pt>
                <c:pt idx="717" formatCode="0.00">
                  <c:v>7.9202916666666665</c:v>
                </c:pt>
                <c:pt idx="718" formatCode="0.00">
                  <c:v>8.0991458333333348</c:v>
                </c:pt>
                <c:pt idx="719" formatCode="0.00">
                  <c:v>8.2254375</c:v>
                </c:pt>
                <c:pt idx="720" formatCode="0.00">
                  <c:v>8.3096666666666668</c:v>
                </c:pt>
                <c:pt idx="721" formatCode="0.00">
                  <c:v>8.3614166666666652</c:v>
                </c:pt>
                <c:pt idx="722" formatCode="0.00">
                  <c:v>8.391708333333332</c:v>
                </c:pt>
                <c:pt idx="723" formatCode="0.00">
                  <c:v>8.4026458333333292</c:v>
                </c:pt>
                <c:pt idx="724" formatCode="0.00">
                  <c:v>8.403833333333333</c:v>
                </c:pt>
                <c:pt idx="725" formatCode="0.00">
                  <c:v>8.4102916666666658</c:v>
                </c:pt>
                <c:pt idx="726" formatCode="0.00">
                  <c:v>8.4263124999999999</c:v>
                </c:pt>
                <c:pt idx="727" formatCode="0.00">
                  <c:v>8.4299166666666654</c:v>
                </c:pt>
                <c:pt idx="728" formatCode="0.00">
                  <c:v>8.3900624999999991</c:v>
                </c:pt>
                <c:pt idx="729" formatCode="0.00">
                  <c:v>8.3439374999999991</c:v>
                </c:pt>
                <c:pt idx="730" formatCode="0.00">
                  <c:v>8.2991458333333323</c:v>
                </c:pt>
                <c:pt idx="731" formatCode="0.00">
                  <c:v>8.2519166666666681</c:v>
                </c:pt>
                <c:pt idx="732" formatCode="0.00">
                  <c:v>8.2032291666666648</c:v>
                </c:pt>
                <c:pt idx="733" formatCode="0.00">
                  <c:v>8.1641666666666648</c:v>
                </c:pt>
                <c:pt idx="734" formatCode="0.00">
                  <c:v>8.1133333333333315</c:v>
                </c:pt>
                <c:pt idx="735" formatCode="0.00">
                  <c:v>8.0708333333333346</c:v>
                </c:pt>
                <c:pt idx="736" formatCode="0.00">
                  <c:v>8.0433541666666653</c:v>
                </c:pt>
                <c:pt idx="737" formatCode="0.00">
                  <c:v>8.013062500000002</c:v>
                </c:pt>
                <c:pt idx="738" formatCode="0.00">
                  <c:v>7.9547708333333338</c:v>
                </c:pt>
                <c:pt idx="739" formatCode="0.00">
                  <c:v>7.9007499999999995</c:v>
                </c:pt>
                <c:pt idx="740" formatCode="0.00">
                  <c:v>7.8537291666666684</c:v>
                </c:pt>
                <c:pt idx="741" formatCode="0.00">
                  <c:v>7.7729791666666657</c:v>
                </c:pt>
                <c:pt idx="742" formatCode="0.00">
                  <c:v>7.7334791666666662</c:v>
                </c:pt>
                <c:pt idx="743" formatCode="0.00">
                  <c:v>7.7103958333333305</c:v>
                </c:pt>
                <c:pt idx="744" formatCode="0.00">
                  <c:v>7.7353958333333352</c:v>
                </c:pt>
                <c:pt idx="745" formatCode="0.00">
                  <c:v>7.7152500000000019</c:v>
                </c:pt>
                <c:pt idx="746" formatCode="0.00">
                  <c:v>7.6744583333333329</c:v>
                </c:pt>
                <c:pt idx="747" formatCode="0.00">
                  <c:v>7.632854166666668</c:v>
                </c:pt>
                <c:pt idx="748" formatCode="0.00">
                  <c:v>7.5947291666666672</c:v>
                </c:pt>
                <c:pt idx="749" formatCode="0.00">
                  <c:v>7.5565000000000007</c:v>
                </c:pt>
                <c:pt idx="750" formatCode="0.00">
                  <c:v>7.5176041666666684</c:v>
                </c:pt>
                <c:pt idx="751" formatCode="0.00">
                  <c:v>7.4781458333333335</c:v>
                </c:pt>
                <c:pt idx="752" formatCode="0.00">
                  <c:v>7.4504166666666656</c:v>
                </c:pt>
                <c:pt idx="753" formatCode="0.00">
                  <c:v>7.467145833333336</c:v>
                </c:pt>
                <c:pt idx="754" formatCode="0.00">
                  <c:v>7.4569090909090905</c:v>
                </c:pt>
                <c:pt idx="755" formatCode="0.00">
                  <c:v>7.6821917352078835</c:v>
                </c:pt>
              </c:numCache>
            </c:numRef>
          </c:val>
          <c:smooth val="0"/>
        </c:ser>
        <c:ser>
          <c:idx val="9"/>
          <c:order val="9"/>
          <c:tx>
            <c:strRef>
              <c:f>Composite!$S$1</c:f>
              <c:strCache>
                <c:ptCount val="1"/>
                <c:pt idx="0">
                  <c:v>WF2</c:v>
                </c:pt>
              </c:strCache>
            </c:strRef>
          </c:tx>
          <c:marker>
            <c:symbol val="none"/>
          </c:marker>
          <c:val>
            <c:numRef>
              <c:f>Composite!$T$3:$T$758</c:f>
              <c:numCache>
                <c:formatCode>General</c:formatCode>
                <c:ptCount val="756"/>
                <c:pt idx="25" formatCode="0.00">
                  <c:v>0.96447826086956501</c:v>
                </c:pt>
                <c:pt idx="26" formatCode="0.00">
                  <c:v>0.96389583333333329</c:v>
                </c:pt>
                <c:pt idx="27" formatCode="0.00">
                  <c:v>0.95514583333333347</c:v>
                </c:pt>
                <c:pt idx="28" formatCode="0.00">
                  <c:v>0.94874999999999998</c:v>
                </c:pt>
                <c:pt idx="29" formatCode="0.00">
                  <c:v>0.93579166666666647</c:v>
                </c:pt>
                <c:pt idx="30" formatCode="0.00">
                  <c:v>0.91962499999999991</c:v>
                </c:pt>
                <c:pt idx="31" formatCode="0.00">
                  <c:v>0.90720833333333373</c:v>
                </c:pt>
                <c:pt idx="32" formatCode="0.00">
                  <c:v>0.89570833333333366</c:v>
                </c:pt>
                <c:pt idx="33" formatCode="0.00">
                  <c:v>0.89204166666666695</c:v>
                </c:pt>
                <c:pt idx="34" formatCode="0.00">
                  <c:v>0.89191666666666702</c:v>
                </c:pt>
                <c:pt idx="35" formatCode="0.00">
                  <c:v>0.88997916666666732</c:v>
                </c:pt>
                <c:pt idx="36" formatCode="0.00">
                  <c:v>0.88625000000000032</c:v>
                </c:pt>
                <c:pt idx="37" formatCode="0.00">
                  <c:v>0.87897916666666676</c:v>
                </c:pt>
                <c:pt idx="38" formatCode="0.00">
                  <c:v>0.88089583333333321</c:v>
                </c:pt>
                <c:pt idx="39" formatCode="0.00">
                  <c:v>0.8793333333333333</c:v>
                </c:pt>
                <c:pt idx="40" formatCode="0.00">
                  <c:v>0.87935416666666699</c:v>
                </c:pt>
                <c:pt idx="41" formatCode="0.00">
                  <c:v>0.93227083333333338</c:v>
                </c:pt>
                <c:pt idx="42" formatCode="0.00">
                  <c:v>0.91789583333333324</c:v>
                </c:pt>
                <c:pt idx="43" formatCode="0.00">
                  <c:v>0.91095833333333298</c:v>
                </c:pt>
                <c:pt idx="44" formatCode="0.00">
                  <c:v>0.91583333333333317</c:v>
                </c:pt>
                <c:pt idx="45" formatCode="0.00">
                  <c:v>0.91147916666666662</c:v>
                </c:pt>
                <c:pt idx="46" formatCode="0.00">
                  <c:v>0.91845833333333315</c:v>
                </c:pt>
                <c:pt idx="47" formatCode="0.00">
                  <c:v>0.91956249999999973</c:v>
                </c:pt>
                <c:pt idx="48" formatCode="0.00">
                  <c:v>0.90714583333333343</c:v>
                </c:pt>
                <c:pt idx="49" formatCode="0.00">
                  <c:v>0.90327083333333313</c:v>
                </c:pt>
                <c:pt idx="50" formatCode="0.00">
                  <c:v>0.91120833333333318</c:v>
                </c:pt>
                <c:pt idx="51" formatCode="0.00">
                  <c:v>0.91947916666666663</c:v>
                </c:pt>
                <c:pt idx="52" formatCode="0.00">
                  <c:v>0.95135416666666661</c:v>
                </c:pt>
                <c:pt idx="53" formatCode="0.00">
                  <c:v>0.93385416666666687</c:v>
                </c:pt>
                <c:pt idx="54" formatCode="0.00">
                  <c:v>0.93508333333333316</c:v>
                </c:pt>
                <c:pt idx="55" formatCode="0.00">
                  <c:v>0.93729166666666686</c:v>
                </c:pt>
                <c:pt idx="56" formatCode="0.00">
                  <c:v>0.97391666666666643</c:v>
                </c:pt>
                <c:pt idx="57" formatCode="0.00">
                  <c:v>0.97756250000000022</c:v>
                </c:pt>
                <c:pt idx="58" formatCode="0.00">
                  <c:v>0.95287500000000025</c:v>
                </c:pt>
                <c:pt idx="59" formatCode="0.00">
                  <c:v>0.95493750000000011</c:v>
                </c:pt>
                <c:pt idx="60" formatCode="0.00">
                  <c:v>0.95237500000000008</c:v>
                </c:pt>
                <c:pt idx="61" formatCode="0.00">
                  <c:v>0.95045833333333352</c:v>
                </c:pt>
                <c:pt idx="62" formatCode="0.00">
                  <c:v>0.94691666666666663</c:v>
                </c:pt>
                <c:pt idx="63" formatCode="0.00">
                  <c:v>0.98693749999999991</c:v>
                </c:pt>
                <c:pt idx="64" formatCode="0.00">
                  <c:v>1.0082916666666668</c:v>
                </c:pt>
                <c:pt idx="65" formatCode="0.00">
                  <c:v>1.0147708333333336</c:v>
                </c:pt>
                <c:pt idx="66" formatCode="0.00">
                  <c:v>1.0113958333333333</c:v>
                </c:pt>
                <c:pt idx="67" formatCode="0.00">
                  <c:v>1.0143333333333338</c:v>
                </c:pt>
                <c:pt idx="68" formatCode="0.00">
                  <c:v>1.2670416666666666</c:v>
                </c:pt>
                <c:pt idx="69" formatCode="0.00">
                  <c:v>2.5885208333333334</c:v>
                </c:pt>
                <c:pt idx="70" formatCode="0.00">
                  <c:v>2.3267916666666673</c:v>
                </c:pt>
                <c:pt idx="71" formatCode="0.00">
                  <c:v>2.1614999999999998</c:v>
                </c:pt>
                <c:pt idx="72" formatCode="0.00">
                  <c:v>2.045479166666667</c:v>
                </c:pt>
                <c:pt idx="73" formatCode="0.00">
                  <c:v>1.9570000000000005</c:v>
                </c:pt>
                <c:pt idx="74" formatCode="0.00">
                  <c:v>1.9111666666666665</c:v>
                </c:pt>
                <c:pt idx="75" formatCode="0.00">
                  <c:v>3.515187500000001</c:v>
                </c:pt>
                <c:pt idx="76" formatCode="0.00">
                  <c:v>4.4590208333333337</c:v>
                </c:pt>
                <c:pt idx="77" formatCode="0.00">
                  <c:v>4.1990416666666661</c:v>
                </c:pt>
                <c:pt idx="78" formatCode="0.00">
                  <c:v>4.1323958333333328</c:v>
                </c:pt>
                <c:pt idx="79" formatCode="0.00">
                  <c:v>3.9838750000000012</c:v>
                </c:pt>
                <c:pt idx="80" formatCode="0.00">
                  <c:v>3.5889583333333328</c:v>
                </c:pt>
                <c:pt idx="81" formatCode="0.00">
                  <c:v>3.6913750000000003</c:v>
                </c:pt>
                <c:pt idx="82" formatCode="0.00">
                  <c:v>5.5526041666666659</c:v>
                </c:pt>
                <c:pt idx="83" formatCode="0.00">
                  <c:v>4.8705416666666679</c:v>
                </c:pt>
                <c:pt idx="84" formatCode="0.00">
                  <c:v>4.7425416666666669</c:v>
                </c:pt>
                <c:pt idx="85" formatCode="0.00">
                  <c:v>4.6498333333333335</c:v>
                </c:pt>
                <c:pt idx="86" formatCode="0.00">
                  <c:v>4.5893749999999986</c:v>
                </c:pt>
                <c:pt idx="87" formatCode="0.00">
                  <c:v>4.5683749999999996</c:v>
                </c:pt>
                <c:pt idx="88" formatCode="0.00">
                  <c:v>4.4901458333333357</c:v>
                </c:pt>
                <c:pt idx="89" formatCode="0.00">
                  <c:v>4.4254999999999995</c:v>
                </c:pt>
                <c:pt idx="90" formatCode="0.00">
                  <c:v>4.3370208333333338</c:v>
                </c:pt>
                <c:pt idx="91" formatCode="0.00">
                  <c:v>4.2345208333333328</c:v>
                </c:pt>
                <c:pt idx="92" formatCode="0.00">
                  <c:v>3.8311458333333324</c:v>
                </c:pt>
                <c:pt idx="93" formatCode="0.00">
                  <c:v>3.6830208333333321</c:v>
                </c:pt>
                <c:pt idx="94" formatCode="0.00">
                  <c:v>4.0761666666666656</c:v>
                </c:pt>
                <c:pt idx="95" formatCode="0.00">
                  <c:v>4.7489374999999994</c:v>
                </c:pt>
                <c:pt idx="96" formatCode="0.00">
                  <c:v>4.463541666666667</c:v>
                </c:pt>
                <c:pt idx="97" formatCode="0.00">
                  <c:v>4.3811041666666659</c:v>
                </c:pt>
                <c:pt idx="98" formatCode="0.00">
                  <c:v>4.3156041666666667</c:v>
                </c:pt>
                <c:pt idx="99" formatCode="0.00">
                  <c:v>4.2612916666666676</c:v>
                </c:pt>
                <c:pt idx="100" formatCode="0.00">
                  <c:v>4.0780416666666675</c:v>
                </c:pt>
                <c:pt idx="101" formatCode="0.00">
                  <c:v>3.7798125000000007</c:v>
                </c:pt>
                <c:pt idx="102" formatCode="0.00">
                  <c:v>3.6737499999999987</c:v>
                </c:pt>
                <c:pt idx="103" formatCode="0.00">
                  <c:v>3.541125000000001</c:v>
                </c:pt>
                <c:pt idx="104" formatCode="0.00">
                  <c:v>3.348041666666667</c:v>
                </c:pt>
                <c:pt idx="105" formatCode="0.00">
                  <c:v>3.6657916666666668</c:v>
                </c:pt>
                <c:pt idx="106" formatCode="0.00">
                  <c:v>3.7874374999999993</c:v>
                </c:pt>
                <c:pt idx="107" formatCode="0.00">
                  <c:v>3.6033541666666671</c:v>
                </c:pt>
                <c:pt idx="108" formatCode="0.00">
                  <c:v>3.4509374999999989</c:v>
                </c:pt>
                <c:pt idx="109" formatCode="0.00">
                  <c:v>3.2868958333333329</c:v>
                </c:pt>
                <c:pt idx="110" formatCode="0.00">
                  <c:v>3.4763958333333327</c:v>
                </c:pt>
                <c:pt idx="111" formatCode="0.00">
                  <c:v>3.4082083333333331</c:v>
                </c:pt>
                <c:pt idx="112" formatCode="0.00">
                  <c:v>3.2900208333333336</c:v>
                </c:pt>
                <c:pt idx="113" formatCode="0.00">
                  <c:v>3.1513333333333331</c:v>
                </c:pt>
                <c:pt idx="114" formatCode="0.00">
                  <c:v>2.9982291666666665</c:v>
                </c:pt>
                <c:pt idx="115" formatCode="0.00">
                  <c:v>2.8253541666666675</c:v>
                </c:pt>
                <c:pt idx="116" formatCode="0.00">
                  <c:v>2.9297500000000003</c:v>
                </c:pt>
                <c:pt idx="117" formatCode="0.00">
                  <c:v>3.9262499999999996</c:v>
                </c:pt>
                <c:pt idx="118" formatCode="0.00">
                  <c:v>3.8975416666666667</c:v>
                </c:pt>
                <c:pt idx="119" formatCode="0.00">
                  <c:v>3.7988958333333325</c:v>
                </c:pt>
                <c:pt idx="120" formatCode="0.00">
                  <c:v>3.51925</c:v>
                </c:pt>
                <c:pt idx="121" formatCode="0.00">
                  <c:v>3.3889791666666667</c:v>
                </c:pt>
                <c:pt idx="122" formatCode="0.00">
                  <c:v>3.2094583333333335</c:v>
                </c:pt>
                <c:pt idx="123" formatCode="0.00">
                  <c:v>3.0167083333333333</c:v>
                </c:pt>
                <c:pt idx="124" formatCode="0.00">
                  <c:v>2.8575416666666666</c:v>
                </c:pt>
                <c:pt idx="125" formatCode="0.00">
                  <c:v>2.6595208333333331</c:v>
                </c:pt>
                <c:pt idx="126" formatCode="0.00">
                  <c:v>2.4503125000000008</c:v>
                </c:pt>
                <c:pt idx="127" formatCode="0.00">
                  <c:v>2.3278958333333346</c:v>
                </c:pt>
                <c:pt idx="128" formatCode="0.00">
                  <c:v>2.2782291666666681</c:v>
                </c:pt>
                <c:pt idx="129" formatCode="0.00">
                  <c:v>2.2232499999999997</c:v>
                </c:pt>
                <c:pt idx="130" formatCode="0.00">
                  <c:v>2.1688750000000003</c:v>
                </c:pt>
                <c:pt idx="131" formatCode="0.00">
                  <c:v>2.227958333333333</c:v>
                </c:pt>
                <c:pt idx="132" formatCode="0.00">
                  <c:v>2.8116249999999998</c:v>
                </c:pt>
                <c:pt idx="133" formatCode="0.00">
                  <c:v>2.7512499999999993</c:v>
                </c:pt>
                <c:pt idx="134" formatCode="0.00">
                  <c:v>2.6478125000000001</c:v>
                </c:pt>
                <c:pt idx="135" formatCode="0.00">
                  <c:v>2.5498958333333337</c:v>
                </c:pt>
                <c:pt idx="136" formatCode="0.00">
                  <c:v>2.4619583333333339</c:v>
                </c:pt>
                <c:pt idx="137" formatCode="0.00">
                  <c:v>2.3939791666666665</c:v>
                </c:pt>
                <c:pt idx="138" formatCode="0.00">
                  <c:v>2.3431666666666664</c:v>
                </c:pt>
                <c:pt idx="139" formatCode="0.00">
                  <c:v>2.268895833333334</c:v>
                </c:pt>
                <c:pt idx="140" formatCode="0.00">
                  <c:v>2.2257500000000001</c:v>
                </c:pt>
                <c:pt idx="141" formatCode="0.00">
                  <c:v>2.186479166666667</c:v>
                </c:pt>
                <c:pt idx="142" formatCode="0.00">
                  <c:v>2.1402291666666673</c:v>
                </c:pt>
                <c:pt idx="143" formatCode="0.00">
                  <c:v>2.1081458333333334</c:v>
                </c:pt>
                <c:pt idx="144" formatCode="0.00">
                  <c:v>2.0834999999999999</c:v>
                </c:pt>
                <c:pt idx="145" formatCode="0.00">
                  <c:v>2.0521666666666669</c:v>
                </c:pt>
                <c:pt idx="146" formatCode="0.00">
                  <c:v>3.1814791666666662</c:v>
                </c:pt>
                <c:pt idx="147" formatCode="0.00">
                  <c:v>3.7669791666666668</c:v>
                </c:pt>
                <c:pt idx="148" formatCode="0.00">
                  <c:v>3.7701250000000015</c:v>
                </c:pt>
                <c:pt idx="149" formatCode="0.00">
                  <c:v>3.4930416666666662</c:v>
                </c:pt>
                <c:pt idx="150" formatCode="0.00">
                  <c:v>3.3346874999999994</c:v>
                </c:pt>
                <c:pt idx="151" formatCode="0.00">
                  <c:v>3.1993958333333334</c:v>
                </c:pt>
                <c:pt idx="152" formatCode="0.00">
                  <c:v>3.0592291666666664</c:v>
                </c:pt>
                <c:pt idx="153" formatCode="0.00">
                  <c:v>2.8869166666666666</c:v>
                </c:pt>
                <c:pt idx="154" formatCode="0.00">
                  <c:v>2.695937499999999</c:v>
                </c:pt>
                <c:pt idx="155" formatCode="0.00">
                  <c:v>2.5314791666666676</c:v>
                </c:pt>
                <c:pt idx="156" formatCode="0.00">
                  <c:v>3.4335</c:v>
                </c:pt>
                <c:pt idx="157" formatCode="0.00">
                  <c:v>3.6354375000000005</c:v>
                </c:pt>
                <c:pt idx="158" formatCode="0.00">
                  <c:v>3.4047916666666675</c:v>
                </c:pt>
                <c:pt idx="159" formatCode="0.00">
                  <c:v>3.2846041666666679</c:v>
                </c:pt>
                <c:pt idx="160" formatCode="0.00">
                  <c:v>3.1689583333333338</c:v>
                </c:pt>
                <c:pt idx="161" formatCode="0.00">
                  <c:v>3.023166666666667</c:v>
                </c:pt>
                <c:pt idx="162" formatCode="0.00">
                  <c:v>2.8664166666666664</c:v>
                </c:pt>
                <c:pt idx="163" formatCode="0.00">
                  <c:v>2.6960416666666673</c:v>
                </c:pt>
                <c:pt idx="164" formatCode="0.00">
                  <c:v>2.5412916666666674</c:v>
                </c:pt>
                <c:pt idx="165" formatCode="0.00">
                  <c:v>2.440666666666667</c:v>
                </c:pt>
                <c:pt idx="166" formatCode="0.00">
                  <c:v>2.4318124999999999</c:v>
                </c:pt>
                <c:pt idx="167" formatCode="0.00">
                  <c:v>2.5710416666666656</c:v>
                </c:pt>
                <c:pt idx="168" formatCode="0.00">
                  <c:v>2.745729166666667</c:v>
                </c:pt>
                <c:pt idx="169" formatCode="0.00">
                  <c:v>2.7303124999999988</c:v>
                </c:pt>
                <c:pt idx="170" formatCode="0.00">
                  <c:v>2.669208333333335</c:v>
                </c:pt>
                <c:pt idx="171" formatCode="0.00">
                  <c:v>2.5943124999999996</c:v>
                </c:pt>
                <c:pt idx="172" formatCode="0.00">
                  <c:v>2.5092708333333325</c:v>
                </c:pt>
                <c:pt idx="173" formatCode="0.00">
                  <c:v>2.4516458333333335</c:v>
                </c:pt>
                <c:pt idx="174" formatCode="0.00">
                  <c:v>2.4892083333333335</c:v>
                </c:pt>
                <c:pt idx="175" formatCode="0.00">
                  <c:v>2.4487500000000009</c:v>
                </c:pt>
                <c:pt idx="176" formatCode="0.00">
                  <c:v>2.3617916666666647</c:v>
                </c:pt>
                <c:pt idx="177" formatCode="0.00">
                  <c:v>2.2877291666666673</c:v>
                </c:pt>
                <c:pt idx="178" formatCode="0.00">
                  <c:v>2.2327083333333326</c:v>
                </c:pt>
                <c:pt idx="179" formatCode="0.00">
                  <c:v>2.1836041666666675</c:v>
                </c:pt>
                <c:pt idx="180" formatCode="0.00">
                  <c:v>2.1431041666666673</c:v>
                </c:pt>
                <c:pt idx="181" formatCode="0.00">
                  <c:v>2.1141666666666667</c:v>
                </c:pt>
                <c:pt idx="182" formatCode="0.00">
                  <c:v>2.0967499999999988</c:v>
                </c:pt>
                <c:pt idx="183" formatCode="0.00">
                  <c:v>2.0595833333333338</c:v>
                </c:pt>
                <c:pt idx="184" formatCode="0.00">
                  <c:v>2.000458333333333</c:v>
                </c:pt>
                <c:pt idx="185" formatCode="0.00">
                  <c:v>1.939041666666667</c:v>
                </c:pt>
                <c:pt idx="186" formatCode="0.00">
                  <c:v>1.8925833333333337</c:v>
                </c:pt>
                <c:pt idx="187" formatCode="0.00">
                  <c:v>1.8627708333333326</c:v>
                </c:pt>
                <c:pt idx="188" formatCode="0.00">
                  <c:v>1.8280625000000004</c:v>
                </c:pt>
                <c:pt idx="189" formatCode="0.00">
                  <c:v>3.324229166666667</c:v>
                </c:pt>
                <c:pt idx="190" formatCode="0.00">
                  <c:v>4.2023958333333322</c:v>
                </c:pt>
                <c:pt idx="191" formatCode="0.00">
                  <c:v>4.1468333333333325</c:v>
                </c:pt>
                <c:pt idx="192" formatCode="0.00">
                  <c:v>4.4039791666666668</c:v>
                </c:pt>
                <c:pt idx="193" formatCode="0.00">
                  <c:v>4.4360624999999994</c:v>
                </c:pt>
                <c:pt idx="194" formatCode="0.00">
                  <c:v>4.3489999999999993</c:v>
                </c:pt>
                <c:pt idx="195" formatCode="0.00">
                  <c:v>4.3038750000000006</c:v>
                </c:pt>
                <c:pt idx="196" formatCode="0.00">
                  <c:v>4.2448124999999992</c:v>
                </c:pt>
                <c:pt idx="197" formatCode="0.00">
                  <c:v>4.1663125000000019</c:v>
                </c:pt>
                <c:pt idx="198" formatCode="0.00">
                  <c:v>3.980208333333334</c:v>
                </c:pt>
                <c:pt idx="199" formatCode="0.00">
                  <c:v>3.7181249999999992</c:v>
                </c:pt>
                <c:pt idx="200" formatCode="0.00">
                  <c:v>3.622583333333333</c:v>
                </c:pt>
                <c:pt idx="201" formatCode="0.00">
                  <c:v>3.6906041666666662</c:v>
                </c:pt>
                <c:pt idx="202" formatCode="0.00">
                  <c:v>5.4810624999999993</c:v>
                </c:pt>
                <c:pt idx="203" formatCode="0.00">
                  <c:v>4.8065416666666652</c:v>
                </c:pt>
                <c:pt idx="204" formatCode="0.00">
                  <c:v>5.2616874999999981</c:v>
                </c:pt>
                <c:pt idx="205" formatCode="0.00">
                  <c:v>4.9775625000000003</c:v>
                </c:pt>
                <c:pt idx="206" formatCode="0.00">
                  <c:v>4.7648749999999991</c:v>
                </c:pt>
                <c:pt idx="207" formatCode="0.00">
                  <c:v>4.6300416666666679</c:v>
                </c:pt>
                <c:pt idx="208" formatCode="0.00">
                  <c:v>4.5564166666666654</c:v>
                </c:pt>
                <c:pt idx="209" formatCode="0.00">
                  <c:v>4.5189166666666667</c:v>
                </c:pt>
                <c:pt idx="210" formatCode="0.00">
                  <c:v>4.4653125000000005</c:v>
                </c:pt>
                <c:pt idx="211" formatCode="0.00">
                  <c:v>4.3978333333333328</c:v>
                </c:pt>
                <c:pt idx="212" formatCode="0.00">
                  <c:v>4.3301041666666666</c:v>
                </c:pt>
                <c:pt idx="213" formatCode="0.00">
                  <c:v>4.2274375000000006</c:v>
                </c:pt>
                <c:pt idx="214" formatCode="0.00">
                  <c:v>3.9543958333333333</c:v>
                </c:pt>
                <c:pt idx="215" formatCode="0.00">
                  <c:v>3.6085833333333333</c:v>
                </c:pt>
                <c:pt idx="216" formatCode="0.00">
                  <c:v>3.4782291666666665</c:v>
                </c:pt>
                <c:pt idx="217" formatCode="0.00">
                  <c:v>3.3024999999999998</c:v>
                </c:pt>
                <c:pt idx="218" formatCode="0.00">
                  <c:v>3.0546249999999993</c:v>
                </c:pt>
                <c:pt idx="219" formatCode="0.00">
                  <c:v>2.7701875</c:v>
                </c:pt>
                <c:pt idx="220" formatCode="0.00">
                  <c:v>2.5115624999999997</c:v>
                </c:pt>
                <c:pt idx="221" formatCode="0.00">
                  <c:v>2.3089583333333326</c:v>
                </c:pt>
                <c:pt idx="222" formatCode="0.00">
                  <c:v>2.0631249999999999</c:v>
                </c:pt>
                <c:pt idx="223" formatCode="0.00">
                  <c:v>1.9363750000000006</c:v>
                </c:pt>
                <c:pt idx="224" formatCode="0.00">
                  <c:v>1.8716458333333332</c:v>
                </c:pt>
                <c:pt idx="225" formatCode="0.00">
                  <c:v>1.8331666666666662</c:v>
                </c:pt>
                <c:pt idx="226" formatCode="0.00">
                  <c:v>1.8030208333333337</c:v>
                </c:pt>
                <c:pt idx="227" formatCode="0.00">
                  <c:v>1.8223333333333336</c:v>
                </c:pt>
                <c:pt idx="228" formatCode="0.00">
                  <c:v>2.0512083333333333</c:v>
                </c:pt>
                <c:pt idx="229" formatCode="0.00">
                  <c:v>2.0449791666666672</c:v>
                </c:pt>
                <c:pt idx="230" formatCode="0.00">
                  <c:v>1.9939791666666664</c:v>
                </c:pt>
                <c:pt idx="231" formatCode="0.00">
                  <c:v>1.9388749999999997</c:v>
                </c:pt>
                <c:pt idx="232" formatCode="0.00">
                  <c:v>1.8909583333333335</c:v>
                </c:pt>
                <c:pt idx="233" formatCode="0.00">
                  <c:v>1.8404375000000004</c:v>
                </c:pt>
                <c:pt idx="234" formatCode="0.00">
                  <c:v>1.8018958333333337</c:v>
                </c:pt>
                <c:pt idx="235" formatCode="0.00">
                  <c:v>1.7590625</c:v>
                </c:pt>
                <c:pt idx="236" formatCode="0.00">
                  <c:v>1.7299374999999995</c:v>
                </c:pt>
                <c:pt idx="237" formatCode="0.00">
                  <c:v>1.7003541666666664</c:v>
                </c:pt>
                <c:pt idx="238" formatCode="0.00">
                  <c:v>1.6860416666666669</c:v>
                </c:pt>
                <c:pt idx="239" formatCode="0.00">
                  <c:v>1.6654791666666666</c:v>
                </c:pt>
                <c:pt idx="240" formatCode="0.00">
                  <c:v>1.6303124999999998</c:v>
                </c:pt>
                <c:pt idx="241" formatCode="0.00">
                  <c:v>1.5980208333333323</c:v>
                </c:pt>
                <c:pt idx="242" formatCode="0.00">
                  <c:v>1.5583750000000005</c:v>
                </c:pt>
                <c:pt idx="243" formatCode="0.00">
                  <c:v>1.5252916666666663</c:v>
                </c:pt>
                <c:pt idx="244" formatCode="0.00">
                  <c:v>1.4771250000000002</c:v>
                </c:pt>
                <c:pt idx="245" formatCode="0.00">
                  <c:v>1.4264583333333329</c:v>
                </c:pt>
                <c:pt idx="246" formatCode="0.00">
                  <c:v>1.3799374999999998</c:v>
                </c:pt>
                <c:pt idx="247" formatCode="0.00">
                  <c:v>1.3408958333333336</c:v>
                </c:pt>
                <c:pt idx="248" formatCode="0.00">
                  <c:v>1.3038541666666663</c:v>
                </c:pt>
                <c:pt idx="249" formatCode="0.00">
                  <c:v>1.2733333333333339</c:v>
                </c:pt>
                <c:pt idx="250" formatCode="0.00">
                  <c:v>1.2361458333333333</c:v>
                </c:pt>
                <c:pt idx="251" formatCode="0.00">
                  <c:v>1.2078333333333335</c:v>
                </c:pt>
                <c:pt idx="252" formatCode="0.00">
                  <c:v>1.1789583333333331</c:v>
                </c:pt>
                <c:pt idx="253" formatCode="0.00">
                  <c:v>1.1583749999999997</c:v>
                </c:pt>
                <c:pt idx="254" formatCode="0.00">
                  <c:v>1.1439166666666669</c:v>
                </c:pt>
                <c:pt idx="255" formatCode="0.00">
                  <c:v>1.1300000000000003</c:v>
                </c:pt>
                <c:pt idx="256" formatCode="0.00">
                  <c:v>1.1169615384615383</c:v>
                </c:pt>
                <c:pt idx="257" formatCode="0.00">
                  <c:v>1.1020851063829789</c:v>
                </c:pt>
                <c:pt idx="258" formatCode="0.00">
                  <c:v>1.0812291666666669</c:v>
                </c:pt>
                <c:pt idx="259" formatCode="0.00">
                  <c:v>1.0712291666666667</c:v>
                </c:pt>
                <c:pt idx="260" formatCode="0.00">
                  <c:v>1.052958333333333</c:v>
                </c:pt>
                <c:pt idx="261" formatCode="0.00">
                  <c:v>1.042</c:v>
                </c:pt>
                <c:pt idx="262" formatCode="0.00">
                  <c:v>1.0276458333333334</c:v>
                </c:pt>
                <c:pt idx="263" formatCode="0.00">
                  <c:v>1.0160208333333334</c:v>
                </c:pt>
                <c:pt idx="264" formatCode="0.00">
                  <c:v>1.0024583333333335</c:v>
                </c:pt>
                <c:pt idx="265" formatCode="0.00">
                  <c:v>0.99547916666666669</c:v>
                </c:pt>
                <c:pt idx="266" formatCode="0.00">
                  <c:v>0.98597916666666674</c:v>
                </c:pt>
                <c:pt idx="267" formatCode="0.00">
                  <c:v>0.97699999999999954</c:v>
                </c:pt>
                <c:pt idx="268" formatCode="0.00">
                  <c:v>0.96606250000000038</c:v>
                </c:pt>
                <c:pt idx="269" formatCode="0.00">
                  <c:v>0.95562500000000028</c:v>
                </c:pt>
                <c:pt idx="270" formatCode="0.00">
                  <c:v>0.94354166666666683</c:v>
                </c:pt>
                <c:pt idx="271" formatCode="0.00">
                  <c:v>0.9341666666666667</c:v>
                </c:pt>
                <c:pt idx="272" formatCode="0.00">
                  <c:v>0.93152083333333324</c:v>
                </c:pt>
                <c:pt idx="273" formatCode="0.00">
                  <c:v>0.92252083333333335</c:v>
                </c:pt>
                <c:pt idx="274" formatCode="0.00">
                  <c:v>0.90543750000000012</c:v>
                </c:pt>
                <c:pt idx="275" formatCode="0.00">
                  <c:v>0.90266666666666662</c:v>
                </c:pt>
                <c:pt idx="276" formatCode="0.00">
                  <c:v>0.93085416666666643</c:v>
                </c:pt>
                <c:pt idx="277" formatCode="0.00">
                  <c:v>0.95406250000000037</c:v>
                </c:pt>
                <c:pt idx="278" formatCode="0.00">
                  <c:v>0.94510416666666686</c:v>
                </c:pt>
                <c:pt idx="279" formatCode="0.00">
                  <c:v>0.93383333333333329</c:v>
                </c:pt>
                <c:pt idx="280" formatCode="0.00">
                  <c:v>0.91595833333333332</c:v>
                </c:pt>
                <c:pt idx="281" formatCode="0.00">
                  <c:v>0.91304166666666653</c:v>
                </c:pt>
                <c:pt idx="282" formatCode="0.00">
                  <c:v>0.90993749999999984</c:v>
                </c:pt>
                <c:pt idx="283" formatCode="0.00">
                  <c:v>0.90379166666666677</c:v>
                </c:pt>
                <c:pt idx="284" formatCode="0.00">
                  <c:v>0.90235416666666701</c:v>
                </c:pt>
                <c:pt idx="285" formatCode="0.00">
                  <c:v>0.895166666666667</c:v>
                </c:pt>
                <c:pt idx="286" formatCode="0.00">
                  <c:v>0.88375000000000015</c:v>
                </c:pt>
                <c:pt idx="287" formatCode="0.00">
                  <c:v>0.87274999999999991</c:v>
                </c:pt>
                <c:pt idx="288" formatCode="0.00">
                  <c:v>0.86785416666666615</c:v>
                </c:pt>
                <c:pt idx="289" formatCode="0.00">
                  <c:v>0.86031250000000004</c:v>
                </c:pt>
                <c:pt idx="290" formatCode="0.00">
                  <c:v>0.86349999999999971</c:v>
                </c:pt>
                <c:pt idx="291" formatCode="0.00">
                  <c:v>0.86762499999999976</c:v>
                </c:pt>
                <c:pt idx="292" formatCode="0.00">
                  <c:v>0.85852083333333307</c:v>
                </c:pt>
                <c:pt idx="293" formatCode="0.00">
                  <c:v>0.84735416666666641</c:v>
                </c:pt>
                <c:pt idx="294" formatCode="0.00">
                  <c:v>0.85479166666666673</c:v>
                </c:pt>
                <c:pt idx="295" formatCode="0.00">
                  <c:v>0.86441666666666628</c:v>
                </c:pt>
                <c:pt idx="296" formatCode="0.00">
                  <c:v>0.84918749999999965</c:v>
                </c:pt>
                <c:pt idx="297" formatCode="0.00">
                  <c:v>0.83722916666666647</c:v>
                </c:pt>
                <c:pt idx="298" formatCode="0.00">
                  <c:v>0.8320833333333334</c:v>
                </c:pt>
                <c:pt idx="299" formatCode="0.00">
                  <c:v>0.8239375000000001</c:v>
                </c:pt>
                <c:pt idx="300" formatCode="0.00">
                  <c:v>0.7972499999999999</c:v>
                </c:pt>
                <c:pt idx="301" formatCode="0.00">
                  <c:v>0.78785416666666652</c:v>
                </c:pt>
                <c:pt idx="302" formatCode="0.00">
                  <c:v>0.77458333333333318</c:v>
                </c:pt>
                <c:pt idx="303" formatCode="0.00">
                  <c:v>0.75879166666666675</c:v>
                </c:pt>
                <c:pt idx="304" formatCode="0.00">
                  <c:v>0.74477083333333349</c:v>
                </c:pt>
                <c:pt idx="305" formatCode="0.00">
                  <c:v>0.72868749999999993</c:v>
                </c:pt>
                <c:pt idx="306" formatCode="0.00">
                  <c:v>0.70731250000000001</c:v>
                </c:pt>
                <c:pt idx="307" formatCode="0.00">
                  <c:v>0.68629166666666663</c:v>
                </c:pt>
                <c:pt idx="308" formatCode="0.00">
                  <c:v>0.66212499999999996</c:v>
                </c:pt>
                <c:pt idx="309" formatCode="0.00">
                  <c:v>0.64572916666666669</c:v>
                </c:pt>
                <c:pt idx="310" formatCode="0.00">
                  <c:v>0.63052083333333331</c:v>
                </c:pt>
                <c:pt idx="311" formatCode="0.00">
                  <c:v>0.62681250000000022</c:v>
                </c:pt>
                <c:pt idx="312" formatCode="0.00">
                  <c:v>0.62133333333333329</c:v>
                </c:pt>
                <c:pt idx="313" formatCode="0.00">
                  <c:v>0.65162500000000001</c:v>
                </c:pt>
                <c:pt idx="314" formatCode="0.00">
                  <c:v>0.6943125</c:v>
                </c:pt>
                <c:pt idx="315" formatCode="0.00">
                  <c:v>0.68168749999999978</c:v>
                </c:pt>
                <c:pt idx="316" formatCode="0.00">
                  <c:v>0.66218750000000004</c:v>
                </c:pt>
                <c:pt idx="317" formatCode="0.00">
                  <c:v>0.65162499999999979</c:v>
                </c:pt>
                <c:pt idx="318" formatCode="0.00">
                  <c:v>0.6405833333333335</c:v>
                </c:pt>
                <c:pt idx="319" formatCode="0.00">
                  <c:v>0.62945833333333323</c:v>
                </c:pt>
                <c:pt idx="320" formatCode="0.00">
                  <c:v>0.62202083333333336</c:v>
                </c:pt>
                <c:pt idx="321" formatCode="0.00">
                  <c:v>0.59481249999999974</c:v>
                </c:pt>
                <c:pt idx="322" formatCode="0.00">
                  <c:v>0.58027083333333329</c:v>
                </c:pt>
                <c:pt idx="323" formatCode="0.00">
                  <c:v>0.57402083333333354</c:v>
                </c:pt>
                <c:pt idx="324" formatCode="0.00">
                  <c:v>0.55295833333333355</c:v>
                </c:pt>
                <c:pt idx="325" formatCode="0.00">
                  <c:v>0.51481250000000012</c:v>
                </c:pt>
                <c:pt idx="326" formatCode="0.00">
                  <c:v>0.49212499999999987</c:v>
                </c:pt>
                <c:pt idx="327" formatCode="0.00">
                  <c:v>0.46343749999999995</c:v>
                </c:pt>
                <c:pt idx="328" formatCode="0.00">
                  <c:v>0.4341875</c:v>
                </c:pt>
                <c:pt idx="329" formatCode="0.00">
                  <c:v>0.45881250000000012</c:v>
                </c:pt>
                <c:pt idx="330" formatCode="0.00">
                  <c:v>0.58143749999999972</c:v>
                </c:pt>
                <c:pt idx="331" formatCode="0.00">
                  <c:v>0.55289583333333336</c:v>
                </c:pt>
                <c:pt idx="332" formatCode="0.00">
                  <c:v>0.53087499999999987</c:v>
                </c:pt>
                <c:pt idx="333" formatCode="0.00">
                  <c:v>0.49985416666666671</c:v>
                </c:pt>
                <c:pt idx="334" formatCode="0.00">
                  <c:v>0.48193750000000013</c:v>
                </c:pt>
                <c:pt idx="335" formatCode="0.00">
                  <c:v>0.45627083333333318</c:v>
                </c:pt>
                <c:pt idx="336" formatCode="0.00">
                  <c:v>0.48618749999999999</c:v>
                </c:pt>
                <c:pt idx="337" formatCode="0.00">
                  <c:v>0.49443749999999992</c:v>
                </c:pt>
                <c:pt idx="338" formatCode="0.00">
                  <c:v>0.47302083333333328</c:v>
                </c:pt>
                <c:pt idx="339" formatCode="0.00">
                  <c:v>0.45216666666666666</c:v>
                </c:pt>
                <c:pt idx="340" formatCode="0.00">
                  <c:v>0.43014583333333339</c:v>
                </c:pt>
                <c:pt idx="341" formatCode="0.00">
                  <c:v>0.40164583333333331</c:v>
                </c:pt>
                <c:pt idx="342" formatCode="0.00">
                  <c:v>0.37841666666666679</c:v>
                </c:pt>
                <c:pt idx="343" formatCode="0.00">
                  <c:v>0.36470833333333336</c:v>
                </c:pt>
                <c:pt idx="344" formatCode="0.00">
                  <c:v>0.33389583333333334</c:v>
                </c:pt>
                <c:pt idx="345" formatCode="0.00">
                  <c:v>0.30193749999999991</c:v>
                </c:pt>
                <c:pt idx="346" formatCode="0.00">
                  <c:v>0.2747916666666666</c:v>
                </c:pt>
                <c:pt idx="347" formatCode="0.00">
                  <c:v>0.30412499999999998</c:v>
                </c:pt>
                <c:pt idx="348" formatCode="0.00">
                  <c:v>0.28991666666666677</c:v>
                </c:pt>
                <c:pt idx="349" formatCode="0.00">
                  <c:v>0.26647916666666666</c:v>
                </c:pt>
                <c:pt idx="350" formatCode="0.00">
                  <c:v>0.24720833333333336</c:v>
                </c:pt>
                <c:pt idx="351" formatCode="0.00">
                  <c:v>0.27447916666666666</c:v>
                </c:pt>
                <c:pt idx="352" formatCode="0.00">
                  <c:v>0.26787500000000003</c:v>
                </c:pt>
                <c:pt idx="353" formatCode="0.00">
                  <c:v>0.24485416666666671</c:v>
                </c:pt>
                <c:pt idx="354" formatCode="0.00">
                  <c:v>0.22395833333333326</c:v>
                </c:pt>
                <c:pt idx="355" formatCode="0.00">
                  <c:v>0.2003125</c:v>
                </c:pt>
                <c:pt idx="356" formatCode="0.00">
                  <c:v>0.17008333333333328</c:v>
                </c:pt>
                <c:pt idx="357" formatCode="0.00">
                  <c:v>0.13883333333333334</c:v>
                </c:pt>
                <c:pt idx="358" formatCode="0.00">
                  <c:v>0.10987500000000004</c:v>
                </c:pt>
                <c:pt idx="359" formatCode="0.00">
                  <c:v>0.11479166666666664</c:v>
                </c:pt>
                <c:pt idx="360" formatCode="0.00">
                  <c:v>0.10825000000000005</c:v>
                </c:pt>
                <c:pt idx="361" formatCode="0.00">
                  <c:v>0.10337500000000006</c:v>
                </c:pt>
                <c:pt idx="362" formatCode="0.00">
                  <c:v>8.1041666666666692E-2</c:v>
                </c:pt>
                <c:pt idx="363" formatCode="0.00">
                  <c:v>6.2312500000000021E-2</c:v>
                </c:pt>
                <c:pt idx="364" formatCode="0.00">
                  <c:v>5.5541666666666663E-2</c:v>
                </c:pt>
                <c:pt idx="365" formatCode="0.00">
                  <c:v>0.39577083333333324</c:v>
                </c:pt>
                <c:pt idx="366" formatCode="0.00">
                  <c:v>0.51204166666666662</c:v>
                </c:pt>
                <c:pt idx="367" formatCode="0.00">
                  <c:v>0.52518750000000003</c:v>
                </c:pt>
                <c:pt idx="368" formatCode="0.00">
                  <c:v>0.52449999999999997</c:v>
                </c:pt>
                <c:pt idx="369" formatCode="0.00">
                  <c:v>0.51964583333333347</c:v>
                </c:pt>
                <c:pt idx="370" formatCode="0.00">
                  <c:v>0.56135416666666682</c:v>
                </c:pt>
                <c:pt idx="371" formatCode="0.00">
                  <c:v>0.70743750000000005</c:v>
                </c:pt>
                <c:pt idx="372" formatCode="0.00">
                  <c:v>0.73070833333333318</c:v>
                </c:pt>
                <c:pt idx="373" formatCode="0.00">
                  <c:v>0.80116666666666703</c:v>
                </c:pt>
                <c:pt idx="374" formatCode="0.00">
                  <c:v>0.77985416666666652</c:v>
                </c:pt>
                <c:pt idx="375" formatCode="0.00">
                  <c:v>0.77404166666666707</c:v>
                </c:pt>
                <c:pt idx="376" formatCode="0.00">
                  <c:v>0.76372916666666668</c:v>
                </c:pt>
                <c:pt idx="377" formatCode="0.00">
                  <c:v>0.75458333333333316</c:v>
                </c:pt>
                <c:pt idx="378" formatCode="0.00">
                  <c:v>0.73931250000000004</c:v>
                </c:pt>
                <c:pt idx="379" formatCode="0.00">
                  <c:v>0.73239583333333325</c:v>
                </c:pt>
                <c:pt idx="380" formatCode="0.00">
                  <c:v>0.83316666666666672</c:v>
                </c:pt>
                <c:pt idx="381" formatCode="0.00">
                  <c:v>0.93702083333333341</c:v>
                </c:pt>
                <c:pt idx="382" formatCode="0.00">
                  <c:v>0.96791666666666665</c:v>
                </c:pt>
                <c:pt idx="383" formatCode="0.00">
                  <c:v>0.92768749999999967</c:v>
                </c:pt>
                <c:pt idx="384" formatCode="0.00">
                  <c:v>0.88712500000000016</c:v>
                </c:pt>
                <c:pt idx="385" formatCode="0.00">
                  <c:v>0.86381249999999976</c:v>
                </c:pt>
                <c:pt idx="386" formatCode="0.00">
                  <c:v>0.84970833333333307</c:v>
                </c:pt>
                <c:pt idx="387" formatCode="0.00">
                  <c:v>0.84099999999999986</c:v>
                </c:pt>
                <c:pt idx="388" formatCode="0.00">
                  <c:v>0.82947916666666677</c:v>
                </c:pt>
                <c:pt idx="389" formatCode="0.00">
                  <c:v>0.81979166666666703</c:v>
                </c:pt>
                <c:pt idx="390" formatCode="0.00">
                  <c:v>0.87816666666666654</c:v>
                </c:pt>
                <c:pt idx="391" formatCode="0.00">
                  <c:v>0.85881249999999965</c:v>
                </c:pt>
                <c:pt idx="392" formatCode="0.00">
                  <c:v>0.85308333333333286</c:v>
                </c:pt>
                <c:pt idx="393" formatCode="0.00">
                  <c:v>0.84002083333333299</c:v>
                </c:pt>
                <c:pt idx="394" formatCode="0.00">
                  <c:v>0.8590416666666667</c:v>
                </c:pt>
                <c:pt idx="395" formatCode="0.00">
                  <c:v>0.86733333333333285</c:v>
                </c:pt>
                <c:pt idx="396" formatCode="0.00">
                  <c:v>0.85100000000000009</c:v>
                </c:pt>
                <c:pt idx="397" formatCode="0.00">
                  <c:v>0.84377083333333314</c:v>
                </c:pt>
                <c:pt idx="398" formatCode="0.00">
                  <c:v>0.8378958333333334</c:v>
                </c:pt>
                <c:pt idx="399" formatCode="0.00">
                  <c:v>0.82991666666666664</c:v>
                </c:pt>
                <c:pt idx="400" formatCode="0.00">
                  <c:v>0.83739583333333323</c:v>
                </c:pt>
                <c:pt idx="401" formatCode="0.00">
                  <c:v>0.84066666666666678</c:v>
                </c:pt>
                <c:pt idx="402" formatCode="0.00">
                  <c:v>0.84581249999999997</c:v>
                </c:pt>
                <c:pt idx="403" formatCode="0.00">
                  <c:v>0.93260416666666701</c:v>
                </c:pt>
                <c:pt idx="404" formatCode="0.00">
                  <c:v>0.91749999999999998</c:v>
                </c:pt>
                <c:pt idx="405" formatCode="0.00">
                  <c:v>0.90050000000000008</c:v>
                </c:pt>
                <c:pt idx="406" formatCode="0.00">
                  <c:v>0.89645833333333347</c:v>
                </c:pt>
                <c:pt idx="407" formatCode="0.00">
                  <c:v>0.90110416666666671</c:v>
                </c:pt>
                <c:pt idx="408" formatCode="0.00">
                  <c:v>0.88481250000000033</c:v>
                </c:pt>
                <c:pt idx="409" formatCode="0.00">
                  <c:v>0.87891666666666657</c:v>
                </c:pt>
                <c:pt idx="410" formatCode="0.00">
                  <c:v>0.88006250000000008</c:v>
                </c:pt>
                <c:pt idx="411" formatCode="0.00">
                  <c:v>0.8728750000000004</c:v>
                </c:pt>
                <c:pt idx="412" formatCode="0.00">
                  <c:v>0.88008333333333333</c:v>
                </c:pt>
                <c:pt idx="413" formatCode="0.00">
                  <c:v>0.87539583333333326</c:v>
                </c:pt>
                <c:pt idx="414" formatCode="0.00">
                  <c:v>0.86377083333333304</c:v>
                </c:pt>
                <c:pt idx="415" formatCode="0.00">
                  <c:v>0.89112500000000017</c:v>
                </c:pt>
                <c:pt idx="416" formatCode="0.00">
                  <c:v>0.8788541666666666</c:v>
                </c:pt>
                <c:pt idx="417" formatCode="0.00">
                  <c:v>0.86008333333333342</c:v>
                </c:pt>
                <c:pt idx="418" formatCode="0.00">
                  <c:v>0.85516666666666652</c:v>
                </c:pt>
                <c:pt idx="419" formatCode="0.00">
                  <c:v>0.85252083333333317</c:v>
                </c:pt>
                <c:pt idx="420" formatCode="0.00">
                  <c:v>0.85158333333333347</c:v>
                </c:pt>
                <c:pt idx="421" formatCode="0.00">
                  <c:v>0.84570833333333306</c:v>
                </c:pt>
                <c:pt idx="422" formatCode="0.00">
                  <c:v>0.84754166666666608</c:v>
                </c:pt>
                <c:pt idx="423" formatCode="0.00">
                  <c:v>0.84570833333333295</c:v>
                </c:pt>
                <c:pt idx="424" formatCode="0.00">
                  <c:v>0.83672916666666663</c:v>
                </c:pt>
                <c:pt idx="425" formatCode="0.00">
                  <c:v>0.83874999999999977</c:v>
                </c:pt>
                <c:pt idx="426" formatCode="0.00">
                  <c:v>0.85447916666666657</c:v>
                </c:pt>
                <c:pt idx="427" formatCode="0.00">
                  <c:v>0.84908333333333319</c:v>
                </c:pt>
                <c:pt idx="428" formatCode="0.00">
                  <c:v>0.84414583333333315</c:v>
                </c:pt>
                <c:pt idx="429" formatCode="0.00">
                  <c:v>0.84562499999999974</c:v>
                </c:pt>
                <c:pt idx="430" formatCode="0.00">
                  <c:v>0.84289583333333296</c:v>
                </c:pt>
                <c:pt idx="431" formatCode="0.00">
                  <c:v>0.94799999999999984</c:v>
                </c:pt>
                <c:pt idx="432" formatCode="0.00">
                  <c:v>0.95575000000000021</c:v>
                </c:pt>
                <c:pt idx="433" formatCode="0.00">
                  <c:v>0.93137500000000006</c:v>
                </c:pt>
                <c:pt idx="434" formatCode="0.00">
                  <c:v>0.91862499999999969</c:v>
                </c:pt>
                <c:pt idx="435" formatCode="0.00">
                  <c:v>0.90952083333333322</c:v>
                </c:pt>
                <c:pt idx="436" formatCode="0.00">
                  <c:v>0.91014583333333332</c:v>
                </c:pt>
                <c:pt idx="437" formatCode="0.00">
                  <c:v>0.90637500000000015</c:v>
                </c:pt>
                <c:pt idx="438" formatCode="0.00">
                  <c:v>0.90097916666666633</c:v>
                </c:pt>
                <c:pt idx="439" formatCode="0.00">
                  <c:v>0.90247916666666639</c:v>
                </c:pt>
                <c:pt idx="440" formatCode="0.00">
                  <c:v>0.89995833333333319</c:v>
                </c:pt>
                <c:pt idx="441" formatCode="0.00">
                  <c:v>0.90537499999999982</c:v>
                </c:pt>
                <c:pt idx="442" formatCode="0.00">
                  <c:v>0.90581249999999969</c:v>
                </c:pt>
                <c:pt idx="443" formatCode="0.00">
                  <c:v>0.91577083333333331</c:v>
                </c:pt>
                <c:pt idx="444" formatCode="0.00">
                  <c:v>0.89781249999999968</c:v>
                </c:pt>
                <c:pt idx="445" formatCode="0.00">
                  <c:v>0.90439583333333318</c:v>
                </c:pt>
                <c:pt idx="446" formatCode="0.00">
                  <c:v>0.90947916666666628</c:v>
                </c:pt>
                <c:pt idx="447" formatCode="0.00">
                  <c:v>0.89852083333333332</c:v>
                </c:pt>
                <c:pt idx="448" formatCode="0.00">
                  <c:v>0.88725000000000021</c:v>
                </c:pt>
                <c:pt idx="449" formatCode="0.00">
                  <c:v>0.88368750000000018</c:v>
                </c:pt>
                <c:pt idx="450" formatCode="0.00">
                  <c:v>0.88654166666666667</c:v>
                </c:pt>
                <c:pt idx="451" formatCode="0.00">
                  <c:v>0.89693750000000005</c:v>
                </c:pt>
                <c:pt idx="452" formatCode="0.00">
                  <c:v>0.90208333333333346</c:v>
                </c:pt>
                <c:pt idx="453" formatCode="0.00">
                  <c:v>0.90233333333333354</c:v>
                </c:pt>
                <c:pt idx="454" formatCode="0.00">
                  <c:v>0.98841666666666639</c:v>
                </c:pt>
                <c:pt idx="455" formatCode="0.00">
                  <c:v>1.0143541666666669</c:v>
                </c:pt>
                <c:pt idx="456" formatCode="0.00">
                  <c:v>0.98962499999999964</c:v>
                </c:pt>
                <c:pt idx="457" formatCode="0.00">
                  <c:v>0.97908333333333275</c:v>
                </c:pt>
                <c:pt idx="458" formatCode="0.00">
                  <c:v>0.97014583333333293</c:v>
                </c:pt>
                <c:pt idx="459" formatCode="0.00">
                  <c:v>0.96849999999999981</c:v>
                </c:pt>
                <c:pt idx="460" formatCode="0.00">
                  <c:v>0.95314583333333369</c:v>
                </c:pt>
                <c:pt idx="461" formatCode="0.00">
                  <c:v>0.93085416666666687</c:v>
                </c:pt>
                <c:pt idx="462" formatCode="0.00">
                  <c:v>0.92779166666666679</c:v>
                </c:pt>
                <c:pt idx="463" formatCode="0.00">
                  <c:v>0.92870833333333325</c:v>
                </c:pt>
                <c:pt idx="464" formatCode="0.00">
                  <c:v>0.93027083333333305</c:v>
                </c:pt>
                <c:pt idx="465" formatCode="0.00">
                  <c:v>0.94389583333333338</c:v>
                </c:pt>
                <c:pt idx="466" formatCode="0.00">
                  <c:v>0.94854166666666673</c:v>
                </c:pt>
                <c:pt idx="467" formatCode="0.00">
                  <c:v>0.93264583333333351</c:v>
                </c:pt>
                <c:pt idx="468" formatCode="0.00">
                  <c:v>0.9336458333333334</c:v>
                </c:pt>
                <c:pt idx="469" formatCode="0.00">
                  <c:v>0.93418750000000006</c:v>
                </c:pt>
                <c:pt idx="470" formatCode="0.00">
                  <c:v>0.97575000000000001</c:v>
                </c:pt>
                <c:pt idx="471" formatCode="0.00">
                  <c:v>1.1912083333333336</c:v>
                </c:pt>
                <c:pt idx="472" formatCode="0.00">
                  <c:v>1.2338958333333332</c:v>
                </c:pt>
                <c:pt idx="473" formatCode="0.00">
                  <c:v>1.2868958333333331</c:v>
                </c:pt>
                <c:pt idx="474" formatCode="0.00">
                  <c:v>1.3314374999999998</c:v>
                </c:pt>
                <c:pt idx="475" formatCode="0.00">
                  <c:v>1.3510625000000001</c:v>
                </c:pt>
                <c:pt idx="476" formatCode="0.00">
                  <c:v>1.3672708333333328</c:v>
                </c:pt>
                <c:pt idx="477" formatCode="0.00">
                  <c:v>1.3612083333333329</c:v>
                </c:pt>
                <c:pt idx="478" formatCode="0.00">
                  <c:v>1.383895833333334</c:v>
                </c:pt>
                <c:pt idx="479" formatCode="0.00">
                  <c:v>1.3780624999999997</c:v>
                </c:pt>
                <c:pt idx="480" formatCode="0.00">
                  <c:v>1.3770208333333331</c:v>
                </c:pt>
                <c:pt idx="481" formatCode="0.00">
                  <c:v>1.4281041666666663</c:v>
                </c:pt>
                <c:pt idx="482" formatCode="0.00">
                  <c:v>1.4957291666666668</c:v>
                </c:pt>
                <c:pt idx="483" formatCode="0.00">
                  <c:v>1.6297500000000003</c:v>
                </c:pt>
                <c:pt idx="484" formatCode="0.00">
                  <c:v>1.6780416666666662</c:v>
                </c:pt>
                <c:pt idx="485" formatCode="0.00">
                  <c:v>1.6945625000000002</c:v>
                </c:pt>
                <c:pt idx="486" formatCode="0.00">
                  <c:v>1.7356666666666667</c:v>
                </c:pt>
                <c:pt idx="487" formatCode="0.00">
                  <c:v>1.7224375000000001</c:v>
                </c:pt>
                <c:pt idx="488" formatCode="0.00">
                  <c:v>1.7058749999999996</c:v>
                </c:pt>
                <c:pt idx="489" formatCode="0.00">
                  <c:v>1.6868958333333335</c:v>
                </c:pt>
                <c:pt idx="490" formatCode="0.00">
                  <c:v>1.7214166666666666</c:v>
                </c:pt>
                <c:pt idx="491" formatCode="0.00">
                  <c:v>1.7459999999999998</c:v>
                </c:pt>
                <c:pt idx="492" formatCode="0.00">
                  <c:v>1.7699166666666677</c:v>
                </c:pt>
                <c:pt idx="493" formatCode="0.00">
                  <c:v>2.6833958333333334</c:v>
                </c:pt>
                <c:pt idx="494" formatCode="0.00">
                  <c:v>4.6693125000000002</c:v>
                </c:pt>
                <c:pt idx="495" formatCode="0.00">
                  <c:v>4.4527916666666663</c:v>
                </c:pt>
                <c:pt idx="496" formatCode="0.00">
                  <c:v>4.3965833333333331</c:v>
                </c:pt>
                <c:pt idx="497" formatCode="0.00">
                  <c:v>4.3511666666666668</c:v>
                </c:pt>
                <c:pt idx="498" formatCode="0.00">
                  <c:v>4.2808333333333328</c:v>
                </c:pt>
                <c:pt idx="499" formatCode="0.00">
                  <c:v>4.1991249999999996</c:v>
                </c:pt>
                <c:pt idx="500" formatCode="0.00">
                  <c:v>3.857166666666668</c:v>
                </c:pt>
                <c:pt idx="501" formatCode="0.00">
                  <c:v>3.6158333333333328</c:v>
                </c:pt>
                <c:pt idx="502" formatCode="0.00">
                  <c:v>3.4756041666666664</c:v>
                </c:pt>
                <c:pt idx="503" formatCode="0.00">
                  <c:v>3.2691875000000006</c:v>
                </c:pt>
                <c:pt idx="504" formatCode="0.00">
                  <c:v>3.0653958333333335</c:v>
                </c:pt>
                <c:pt idx="505" formatCode="0.00">
                  <c:v>2.8113750000000004</c:v>
                </c:pt>
                <c:pt idx="506" formatCode="0.00">
                  <c:v>2.5797708333333333</c:v>
                </c:pt>
                <c:pt idx="507" formatCode="0.00">
                  <c:v>2.4695208333333336</c:v>
                </c:pt>
                <c:pt idx="508" formatCode="0.00">
                  <c:v>2.371541666666666</c:v>
                </c:pt>
                <c:pt idx="509" formatCode="0.00">
                  <c:v>2.2241250000000004</c:v>
                </c:pt>
                <c:pt idx="510" formatCode="0.00">
                  <c:v>2.1515624999999994</c:v>
                </c:pt>
                <c:pt idx="511" formatCode="0.00">
                  <c:v>3.508916666666666</c:v>
                </c:pt>
                <c:pt idx="512" formatCode="0.00">
                  <c:v>3.3070416666666671</c:v>
                </c:pt>
                <c:pt idx="513" formatCode="0.00">
                  <c:v>3.1821874999999999</c:v>
                </c:pt>
                <c:pt idx="514" formatCode="0.00">
                  <c:v>3.0632291666666673</c:v>
                </c:pt>
                <c:pt idx="515" formatCode="0.00">
                  <c:v>2.9271875000000005</c:v>
                </c:pt>
                <c:pt idx="516" formatCode="0.00">
                  <c:v>2.7368333333333337</c:v>
                </c:pt>
                <c:pt idx="517" formatCode="0.00">
                  <c:v>2.5248749999999993</c:v>
                </c:pt>
                <c:pt idx="518" formatCode="0.00">
                  <c:v>2.3758124999999999</c:v>
                </c:pt>
                <c:pt idx="519" formatCode="0.00">
                  <c:v>2.2763333333333335</c:v>
                </c:pt>
                <c:pt idx="520" formatCode="0.00">
                  <c:v>2.2947708333333341</c:v>
                </c:pt>
                <c:pt idx="521" formatCode="0.00">
                  <c:v>2.2656666666666672</c:v>
                </c:pt>
                <c:pt idx="522" formatCode="0.00">
                  <c:v>2.5382916666666664</c:v>
                </c:pt>
                <c:pt idx="523" formatCode="0.00">
                  <c:v>2.8709166666666666</c:v>
                </c:pt>
                <c:pt idx="524" formatCode="0.00">
                  <c:v>2.8174999999999994</c:v>
                </c:pt>
                <c:pt idx="525" formatCode="0.00">
                  <c:v>2.8091249999999999</c:v>
                </c:pt>
                <c:pt idx="526" formatCode="0.00">
                  <c:v>2.7656875000000003</c:v>
                </c:pt>
                <c:pt idx="527" formatCode="0.00">
                  <c:v>2.6591875000000003</c:v>
                </c:pt>
                <c:pt idx="528" formatCode="0.00">
                  <c:v>2.5229374999999994</c:v>
                </c:pt>
                <c:pt idx="529" formatCode="0.00">
                  <c:v>2.4357708333333332</c:v>
                </c:pt>
                <c:pt idx="530" formatCode="0.00">
                  <c:v>2.3583124999999998</c:v>
                </c:pt>
                <c:pt idx="531" formatCode="0.00">
                  <c:v>2.3173958333333333</c:v>
                </c:pt>
                <c:pt idx="532" formatCode="0.00">
                  <c:v>2.2713541666666672</c:v>
                </c:pt>
                <c:pt idx="533" formatCode="0.00">
                  <c:v>2.5171666666666668</c:v>
                </c:pt>
                <c:pt idx="534" formatCode="0.00">
                  <c:v>3.1472708333333332</c:v>
                </c:pt>
                <c:pt idx="535" formatCode="0.00">
                  <c:v>3.1631250000000009</c:v>
                </c:pt>
                <c:pt idx="536" formatCode="0.00">
                  <c:v>3.0992499999999996</c:v>
                </c:pt>
                <c:pt idx="537" formatCode="0.00">
                  <c:v>3.2285208333333344</c:v>
                </c:pt>
                <c:pt idx="538" formatCode="0.00">
                  <c:v>3.9643333333333328</c:v>
                </c:pt>
                <c:pt idx="539" formatCode="0.00">
                  <c:v>3.8512916666666679</c:v>
                </c:pt>
                <c:pt idx="540" formatCode="0.00">
                  <c:v>3.5661041666666673</c:v>
                </c:pt>
                <c:pt idx="541" formatCode="0.00">
                  <c:v>3.4502708333333332</c:v>
                </c:pt>
                <c:pt idx="542" formatCode="0.00">
                  <c:v>3.3400416666666657</c:v>
                </c:pt>
                <c:pt idx="543" formatCode="0.00">
                  <c:v>3.2051041666666653</c:v>
                </c:pt>
                <c:pt idx="544" formatCode="0.00">
                  <c:v>3.0700208333333325</c:v>
                </c:pt>
                <c:pt idx="545" formatCode="0.00">
                  <c:v>2.8692916666666655</c:v>
                </c:pt>
                <c:pt idx="546" formatCode="0.00">
                  <c:v>2.631958333333333</c:v>
                </c:pt>
                <c:pt idx="547" formatCode="0.00">
                  <c:v>2.4423541666666675</c:v>
                </c:pt>
                <c:pt idx="548" formatCode="0.00">
                  <c:v>2.3155416666666677</c:v>
                </c:pt>
                <c:pt idx="549" formatCode="0.00">
                  <c:v>2.2431666666666668</c:v>
                </c:pt>
                <c:pt idx="550" formatCode="0.00">
                  <c:v>2.6960416666666673</c:v>
                </c:pt>
                <c:pt idx="551" formatCode="0.00">
                  <c:v>3.2476875000000001</c:v>
                </c:pt>
                <c:pt idx="552" formatCode="0.00">
                  <c:v>3.1177083333333329</c:v>
                </c:pt>
                <c:pt idx="553" formatCode="0.00">
                  <c:v>3.0104166666666665</c:v>
                </c:pt>
                <c:pt idx="554" formatCode="0.00">
                  <c:v>2.8849166666666668</c:v>
                </c:pt>
                <c:pt idx="555" formatCode="0.00">
                  <c:v>2.7747708333333327</c:v>
                </c:pt>
                <c:pt idx="556" formatCode="0.00">
                  <c:v>2.6817291666666674</c:v>
                </c:pt>
                <c:pt idx="557" formatCode="0.00">
                  <c:v>2.5977083333333328</c:v>
                </c:pt>
                <c:pt idx="558" formatCode="0.00">
                  <c:v>2.4951249999999994</c:v>
                </c:pt>
                <c:pt idx="559" formatCode="0.00">
                  <c:v>2.3721458333333323</c:v>
                </c:pt>
                <c:pt idx="560" formatCode="0.00">
                  <c:v>2.2578958333333325</c:v>
                </c:pt>
                <c:pt idx="561" formatCode="0.00">
                  <c:v>2.1827708333333331</c:v>
                </c:pt>
                <c:pt idx="562" formatCode="0.00">
                  <c:v>2.2466458333333343</c:v>
                </c:pt>
                <c:pt idx="563" formatCode="0.00">
                  <c:v>2.4356875000000007</c:v>
                </c:pt>
                <c:pt idx="564" formatCode="0.00">
                  <c:v>2.5919166666666666</c:v>
                </c:pt>
                <c:pt idx="565" formatCode="0.00">
                  <c:v>2.6173958333333327</c:v>
                </c:pt>
                <c:pt idx="566" formatCode="0.00">
                  <c:v>2.5441041666666675</c:v>
                </c:pt>
                <c:pt idx="567" formatCode="0.00">
                  <c:v>2.4763125000000001</c:v>
                </c:pt>
                <c:pt idx="568" formatCode="0.00">
                  <c:v>2.4057500000000007</c:v>
                </c:pt>
                <c:pt idx="569" formatCode="0.00">
                  <c:v>2.4027708333333333</c:v>
                </c:pt>
                <c:pt idx="570" formatCode="0.00">
                  <c:v>2.4876041666666668</c:v>
                </c:pt>
                <c:pt idx="571" formatCode="0.00">
                  <c:v>2.5593958333333329</c:v>
                </c:pt>
                <c:pt idx="572" formatCode="0.00">
                  <c:v>2.5781874999999999</c:v>
                </c:pt>
                <c:pt idx="573" formatCode="0.00">
                  <c:v>2.5234583333333336</c:v>
                </c:pt>
                <c:pt idx="574" formatCode="0.00">
                  <c:v>2.5041041666666666</c:v>
                </c:pt>
                <c:pt idx="575" formatCode="0.00">
                  <c:v>2.4616249999999993</c:v>
                </c:pt>
                <c:pt idx="576" formatCode="0.00">
                  <c:v>2.4106666666666672</c:v>
                </c:pt>
                <c:pt idx="577" formatCode="0.00">
                  <c:v>2.3504999999999989</c:v>
                </c:pt>
                <c:pt idx="578" formatCode="0.00">
                  <c:v>2.2866458333333344</c:v>
                </c:pt>
                <c:pt idx="579" formatCode="0.00">
                  <c:v>2.2391874999999994</c:v>
                </c:pt>
                <c:pt idx="580" formatCode="0.00">
                  <c:v>2.1920833333333336</c:v>
                </c:pt>
                <c:pt idx="581" formatCode="0.00">
                  <c:v>2.6612291666666663</c:v>
                </c:pt>
                <c:pt idx="582" formatCode="0.00">
                  <c:v>3.9890833333333329</c:v>
                </c:pt>
                <c:pt idx="583" formatCode="0.00">
                  <c:v>3.9536250000000002</c:v>
                </c:pt>
                <c:pt idx="584" formatCode="0.00">
                  <c:v>3.9066458333333336</c:v>
                </c:pt>
                <c:pt idx="585" formatCode="0.00">
                  <c:v>3.7051458333333329</c:v>
                </c:pt>
                <c:pt idx="586" formatCode="0.00">
                  <c:v>3.3626874999999994</c:v>
                </c:pt>
                <c:pt idx="587" formatCode="0.00">
                  <c:v>3.1902291666666671</c:v>
                </c:pt>
                <c:pt idx="588" formatCode="0.00">
                  <c:v>2.9873749999999997</c:v>
                </c:pt>
                <c:pt idx="589" formatCode="0.00">
                  <c:v>2.937583333333333</c:v>
                </c:pt>
                <c:pt idx="590" formatCode="0.00">
                  <c:v>3.0682500000000004</c:v>
                </c:pt>
                <c:pt idx="591" formatCode="0.00">
                  <c:v>2.9554583333333331</c:v>
                </c:pt>
                <c:pt idx="592" formatCode="0.00">
                  <c:v>2.8285</c:v>
                </c:pt>
                <c:pt idx="593" formatCode="0.00">
                  <c:v>2.7031666666666667</c:v>
                </c:pt>
                <c:pt idx="594" formatCode="0.00">
                  <c:v>2.5856875000000001</c:v>
                </c:pt>
                <c:pt idx="595" formatCode="0.00">
                  <c:v>2.5024374999999996</c:v>
                </c:pt>
                <c:pt idx="596" formatCode="0.00">
                  <c:v>2.4104375</c:v>
                </c:pt>
                <c:pt idx="597" formatCode="0.00">
                  <c:v>2.3541041666666662</c:v>
                </c:pt>
                <c:pt idx="598" formatCode="0.00">
                  <c:v>2.63775</c:v>
                </c:pt>
                <c:pt idx="599" formatCode="0.00">
                  <c:v>2.9108749999999994</c:v>
                </c:pt>
                <c:pt idx="600" formatCode="0.00">
                  <c:v>2.8621249999999985</c:v>
                </c:pt>
                <c:pt idx="601" formatCode="0.00">
                  <c:v>2.7611666666666674</c:v>
                </c:pt>
                <c:pt idx="602" formatCode="0.00">
                  <c:v>2.6507916666666667</c:v>
                </c:pt>
                <c:pt idx="603" formatCode="0.00">
                  <c:v>3.0691041666666679</c:v>
                </c:pt>
                <c:pt idx="604" formatCode="0.00">
                  <c:v>3.6913333333333327</c:v>
                </c:pt>
                <c:pt idx="605" formatCode="0.00">
                  <c:v>3.6151041666666663</c:v>
                </c:pt>
                <c:pt idx="606" formatCode="0.00">
                  <c:v>3.4225625000000002</c:v>
                </c:pt>
                <c:pt idx="607" formatCode="0.00">
                  <c:v>3.2764375000000019</c:v>
                </c:pt>
                <c:pt idx="608" formatCode="0.00">
                  <c:v>3.0982500000000002</c:v>
                </c:pt>
                <c:pt idx="609" formatCode="0.00">
                  <c:v>2.9374375000000001</c:v>
                </c:pt>
                <c:pt idx="610" formatCode="0.00">
                  <c:v>2.7854374999999991</c:v>
                </c:pt>
                <c:pt idx="611" formatCode="0.00">
                  <c:v>2.6961041666666663</c:v>
                </c:pt>
                <c:pt idx="612" formatCode="0.00">
                  <c:v>2.6232291666666661</c:v>
                </c:pt>
                <c:pt idx="613" formatCode="0.00">
                  <c:v>2.504166666666666</c:v>
                </c:pt>
                <c:pt idx="614" formatCode="0.00">
                  <c:v>2.3869999999999996</c:v>
                </c:pt>
                <c:pt idx="615" formatCode="0.00">
                  <c:v>2.181354166666666</c:v>
                </c:pt>
                <c:pt idx="616" formatCode="0.00">
                  <c:v>2.0243958333333332</c:v>
                </c:pt>
                <c:pt idx="617" formatCode="0.00">
                  <c:v>2.0058749999999992</c:v>
                </c:pt>
                <c:pt idx="618" formatCode="0.00">
                  <c:v>2.5251041666666669</c:v>
                </c:pt>
                <c:pt idx="619" formatCode="0.00">
                  <c:v>2.5885624999999992</c:v>
                </c:pt>
                <c:pt idx="620" formatCode="0.00">
                  <c:v>2.4512083333333341</c:v>
                </c:pt>
                <c:pt idx="621" formatCode="0.00">
                  <c:v>2.295666666666667</c:v>
                </c:pt>
                <c:pt idx="622" formatCode="0.00">
                  <c:v>2.8278541666666666</c:v>
                </c:pt>
                <c:pt idx="623" formatCode="0.00">
                  <c:v>3.7047500000000002</c:v>
                </c:pt>
                <c:pt idx="624" formatCode="0.00">
                  <c:v>3.4260208333333342</c:v>
                </c:pt>
                <c:pt idx="625" formatCode="0.00">
                  <c:v>3.2376249999999991</c:v>
                </c:pt>
                <c:pt idx="626" formatCode="0.00">
                  <c:v>3.074291666666666</c:v>
                </c:pt>
                <c:pt idx="627" formatCode="0.00">
                  <c:v>2.8658541666666668</c:v>
                </c:pt>
                <c:pt idx="628" formatCode="0.00">
                  <c:v>2.5723541666666669</c:v>
                </c:pt>
                <c:pt idx="629" formatCode="0.00">
                  <c:v>2.3287291666666672</c:v>
                </c:pt>
                <c:pt idx="630" formatCode="0.00">
                  <c:v>2.1790208333333339</c:v>
                </c:pt>
                <c:pt idx="631" formatCode="0.00">
                  <c:v>2.0749999999999997</c:v>
                </c:pt>
                <c:pt idx="632" formatCode="0.00">
                  <c:v>2.1837708333333334</c:v>
                </c:pt>
                <c:pt idx="633" formatCode="0.00">
                  <c:v>2.8238958333333333</c:v>
                </c:pt>
                <c:pt idx="634" formatCode="0.00">
                  <c:v>3.6049791666666664</c:v>
                </c:pt>
                <c:pt idx="635" formatCode="0.00">
                  <c:v>3.3800833333333329</c:v>
                </c:pt>
                <c:pt idx="636" formatCode="0.00">
                  <c:v>3.167333333333334</c:v>
                </c:pt>
                <c:pt idx="637" formatCode="0.00">
                  <c:v>2.9824583333333323</c:v>
                </c:pt>
                <c:pt idx="638" formatCode="0.00">
                  <c:v>2.8039375000000013</c:v>
                </c:pt>
                <c:pt idx="639" formatCode="0.00">
                  <c:v>2.6745000000000001</c:v>
                </c:pt>
                <c:pt idx="640" formatCode="0.00">
                  <c:v>2.5562708333333335</c:v>
                </c:pt>
                <c:pt idx="641" formatCode="0.00">
                  <c:v>2.4436875000000002</c:v>
                </c:pt>
                <c:pt idx="642" formatCode="0.00">
                  <c:v>2.2882708333333333</c:v>
                </c:pt>
                <c:pt idx="643" formatCode="0.00">
                  <c:v>2.073458333333333</c:v>
                </c:pt>
                <c:pt idx="644" formatCode="0.00">
                  <c:v>1.9207291666666668</c:v>
                </c:pt>
                <c:pt idx="645" formatCode="0.00">
                  <c:v>1.8302083333333339</c:v>
                </c:pt>
                <c:pt idx="646" formatCode="0.00">
                  <c:v>1.7568124999999994</c:v>
                </c:pt>
                <c:pt idx="647" formatCode="0.00">
                  <c:v>1.6936250000000006</c:v>
                </c:pt>
                <c:pt idx="648" formatCode="0.00">
                  <c:v>1.6463333333333334</c:v>
                </c:pt>
                <c:pt idx="649" formatCode="0.00">
                  <c:v>1.6304042553191482</c:v>
                </c:pt>
                <c:pt idx="650" formatCode="0.00">
                  <c:v>1.6454583333333337</c:v>
                </c:pt>
                <c:pt idx="651" formatCode="0.00">
                  <c:v>1.5681666666666672</c:v>
                </c:pt>
                <c:pt idx="652" formatCode="0.00">
                  <c:v>1.5070833333333329</c:v>
                </c:pt>
                <c:pt idx="653" formatCode="0.00">
                  <c:v>1.4551875000000007</c:v>
                </c:pt>
                <c:pt idx="654" formatCode="0.00">
                  <c:v>1.4127916666666664</c:v>
                </c:pt>
                <c:pt idx="655" formatCode="0.00">
                  <c:v>1.3765833333333328</c:v>
                </c:pt>
                <c:pt idx="656" formatCode="0.00">
                  <c:v>1.357470588235294</c:v>
                </c:pt>
                <c:pt idx="657" formatCode="0.00">
                  <c:v>1.3339583333333334</c:v>
                </c:pt>
                <c:pt idx="658" formatCode="0.00">
                  <c:v>1.2936250000000002</c:v>
                </c:pt>
                <c:pt idx="659" formatCode="0.00">
                  <c:v>1.2613124999999996</c:v>
                </c:pt>
                <c:pt idx="660" formatCode="0.00">
                  <c:v>1.2396041666666664</c:v>
                </c:pt>
                <c:pt idx="661" formatCode="0.00">
                  <c:v>1.2026874999999997</c:v>
                </c:pt>
                <c:pt idx="662" formatCode="0.00">
                  <c:v>1.1632916666666664</c:v>
                </c:pt>
                <c:pt idx="663" formatCode="0.00">
                  <c:v>1.1367916666666669</c:v>
                </c:pt>
                <c:pt idx="664" formatCode="0.00">
                  <c:v>1.1102708333333333</c:v>
                </c:pt>
                <c:pt idx="665" formatCode="0.00">
                  <c:v>1.0898750000000001</c:v>
                </c:pt>
                <c:pt idx="666" formatCode="0.00">
                  <c:v>1.0814375000000001</c:v>
                </c:pt>
                <c:pt idx="667" formatCode="0.00">
                  <c:v>1.0669999999999999</c:v>
                </c:pt>
                <c:pt idx="668" formatCode="0.00">
                  <c:v>1.0522083333333332</c:v>
                </c:pt>
                <c:pt idx="669" formatCode="0.00">
                  <c:v>1.0395416666666666</c:v>
                </c:pt>
                <c:pt idx="670" formatCode="0.00">
                  <c:v>1.0237708333333335</c:v>
                </c:pt>
                <c:pt idx="671" formatCode="0.00">
                  <c:v>1.0109166666666665</c:v>
                </c:pt>
                <c:pt idx="672" formatCode="0.00">
                  <c:v>1.0210833333333333</c:v>
                </c:pt>
                <c:pt idx="673" formatCode="0.00">
                  <c:v>1.0458333333333332</c:v>
                </c:pt>
                <c:pt idx="674" formatCode="0.00">
                  <c:v>1.0253750000000001</c:v>
                </c:pt>
                <c:pt idx="675" formatCode="0.00">
                  <c:v>1.0075625000000004</c:v>
                </c:pt>
                <c:pt idx="676" formatCode="0.00">
                  <c:v>1.0078125000000002</c:v>
                </c:pt>
                <c:pt idx="677" formatCode="0.00">
                  <c:v>1.0067083333333333</c:v>
                </c:pt>
                <c:pt idx="678" formatCode="0.00">
                  <c:v>0.99864583333333334</c:v>
                </c:pt>
                <c:pt idx="679" formatCode="0.00">
                  <c:v>0.98960416666666651</c:v>
                </c:pt>
                <c:pt idx="680" formatCode="0.00">
                  <c:v>0.98285416666666625</c:v>
                </c:pt>
                <c:pt idx="681" formatCode="0.00">
                  <c:v>0.9847916666666664</c:v>
                </c:pt>
                <c:pt idx="682" formatCode="0.00">
                  <c:v>0.98910416666666656</c:v>
                </c:pt>
                <c:pt idx="683" formatCode="0.00">
                  <c:v>0.99635416666666632</c:v>
                </c:pt>
                <c:pt idx="684" formatCode="0.00">
                  <c:v>1.0102083333333334</c:v>
                </c:pt>
                <c:pt idx="685" formatCode="0.00">
                  <c:v>1.0054583333333336</c:v>
                </c:pt>
                <c:pt idx="686" formatCode="0.00">
                  <c:v>1.0165416666666671</c:v>
                </c:pt>
                <c:pt idx="687" formatCode="0.00">
                  <c:v>1.0110625000000002</c:v>
                </c:pt>
                <c:pt idx="688" formatCode="0.00">
                  <c:v>1.0237500000000002</c:v>
                </c:pt>
                <c:pt idx="689" formatCode="0.00">
                  <c:v>1.0165416666666669</c:v>
                </c:pt>
                <c:pt idx="690" formatCode="0.00">
                  <c:v>1.0141250000000004</c:v>
                </c:pt>
                <c:pt idx="691" formatCode="0.00">
                  <c:v>1.0062708333333332</c:v>
                </c:pt>
                <c:pt idx="692" formatCode="0.00">
                  <c:v>0.99835416666666654</c:v>
                </c:pt>
                <c:pt idx="693" formatCode="0.00">
                  <c:v>1.0021041666666668</c:v>
                </c:pt>
                <c:pt idx="694" formatCode="0.00">
                  <c:v>1.0332291666666666</c:v>
                </c:pt>
                <c:pt idx="695" formatCode="0.00">
                  <c:v>0.99529166666666669</c:v>
                </c:pt>
                <c:pt idx="696" formatCode="0.00">
                  <c:v>1.0672499999999998</c:v>
                </c:pt>
                <c:pt idx="697" formatCode="0.00">
                  <c:v>1.0682291666666661</c:v>
                </c:pt>
                <c:pt idx="698" formatCode="0.00">
                  <c:v>1.0324791666666666</c:v>
                </c:pt>
                <c:pt idx="699" formatCode="0.00">
                  <c:v>1.0166041666666665</c:v>
                </c:pt>
                <c:pt idx="700" formatCode="0.00">
                  <c:v>1.0061458333333329</c:v>
                </c:pt>
                <c:pt idx="701" formatCode="0.00">
                  <c:v>1.0073541666666663</c:v>
                </c:pt>
                <c:pt idx="702" formatCode="0.00">
                  <c:v>1.0333125000000001</c:v>
                </c:pt>
                <c:pt idx="703" formatCode="0.00">
                  <c:v>1.4782291666666663</c:v>
                </c:pt>
                <c:pt idx="704" formatCode="0.00">
                  <c:v>2.3942916666666672</c:v>
                </c:pt>
                <c:pt idx="705" formatCode="0.00">
                  <c:v>2.508145833333332</c:v>
                </c:pt>
                <c:pt idx="706" formatCode="0.00">
                  <c:v>2.4175833333333339</c:v>
                </c:pt>
                <c:pt idx="707" formatCode="0.00">
                  <c:v>2.3414375000000001</c:v>
                </c:pt>
                <c:pt idx="708" formatCode="0.00">
                  <c:v>2.1213333333333328</c:v>
                </c:pt>
                <c:pt idx="709" formatCode="0.00">
                  <c:v>1.9418124999999995</c:v>
                </c:pt>
                <c:pt idx="710" formatCode="0.00">
                  <c:v>1.811625</c:v>
                </c:pt>
                <c:pt idx="711" formatCode="0.00">
                  <c:v>1.701041666666667</c:v>
                </c:pt>
                <c:pt idx="712" formatCode="0.00">
                  <c:v>1.6224791666666658</c:v>
                </c:pt>
                <c:pt idx="713" formatCode="0.00">
                  <c:v>1.5632291666666669</c:v>
                </c:pt>
                <c:pt idx="714" formatCode="0.00">
                  <c:v>1.5100624999999994</c:v>
                </c:pt>
                <c:pt idx="715" formatCode="0.00">
                  <c:v>1.4688125000000003</c:v>
                </c:pt>
                <c:pt idx="716" formatCode="0.00">
                  <c:v>1.4294791666666666</c:v>
                </c:pt>
                <c:pt idx="717" formatCode="0.00">
                  <c:v>1.3927708333333335</c:v>
                </c:pt>
                <c:pt idx="718" formatCode="0.00">
                  <c:v>1.3500833333333337</c:v>
                </c:pt>
                <c:pt idx="719" formatCode="0.00">
                  <c:v>1.3182916666666669</c:v>
                </c:pt>
                <c:pt idx="720" formatCode="0.00">
                  <c:v>1.2914166666666671</c:v>
                </c:pt>
                <c:pt idx="721" formatCode="0.00">
                  <c:v>1.2578333333333334</c:v>
                </c:pt>
                <c:pt idx="722" formatCode="0.00">
                  <c:v>1.2302499999999996</c:v>
                </c:pt>
                <c:pt idx="723" formatCode="0.00">
                  <c:v>1.2016249999999997</c:v>
                </c:pt>
                <c:pt idx="724" formatCode="0.00">
                  <c:v>1.1780625</c:v>
                </c:pt>
                <c:pt idx="725" formatCode="0.00">
                  <c:v>1.1526041666666667</c:v>
                </c:pt>
                <c:pt idx="726" formatCode="0.00">
                  <c:v>1.1383125000000003</c:v>
                </c:pt>
                <c:pt idx="727" formatCode="0.00">
                  <c:v>1.1193124999999995</c:v>
                </c:pt>
                <c:pt idx="728" formatCode="0.00">
                  <c:v>1.0859791666666669</c:v>
                </c:pt>
                <c:pt idx="729" formatCode="0.00">
                  <c:v>1.0539374999999997</c:v>
                </c:pt>
                <c:pt idx="730" formatCode="0.00">
                  <c:v>1.0299375000000006</c:v>
                </c:pt>
                <c:pt idx="731" formatCode="0.00">
                  <c:v>1.0045833333333332</c:v>
                </c:pt>
                <c:pt idx="732" formatCode="0.00">
                  <c:v>0.9879374999999998</c:v>
                </c:pt>
                <c:pt idx="733" formatCode="0.00">
                  <c:v>0.98770833333333308</c:v>
                </c:pt>
                <c:pt idx="734" formatCode="0.00">
                  <c:v>0.98556249999999979</c:v>
                </c:pt>
                <c:pt idx="735" formatCode="0.00">
                  <c:v>0.9912708333333331</c:v>
                </c:pt>
                <c:pt idx="736" formatCode="0.00">
                  <c:v>0.98920833333333302</c:v>
                </c:pt>
                <c:pt idx="737" formatCode="0.00">
                  <c:v>0.9864166666666665</c:v>
                </c:pt>
                <c:pt idx="738" formatCode="0.00">
                  <c:v>0.97389583333333318</c:v>
                </c:pt>
                <c:pt idx="739" formatCode="0.00">
                  <c:v>0.96416666666666673</c:v>
                </c:pt>
                <c:pt idx="740" formatCode="0.00">
                  <c:v>0.97085416666666646</c:v>
                </c:pt>
                <c:pt idx="741" formatCode="0.00">
                  <c:v>0.9604583333333333</c:v>
                </c:pt>
                <c:pt idx="742" formatCode="0.00">
                  <c:v>0.9624583333333333</c:v>
                </c:pt>
                <c:pt idx="743" formatCode="0.00">
                  <c:v>0.96272916666666664</c:v>
                </c:pt>
                <c:pt idx="744" formatCode="0.00">
                  <c:v>0.99968750000000017</c:v>
                </c:pt>
                <c:pt idx="745" formatCode="0.00">
                  <c:v>0.97087499999999993</c:v>
                </c:pt>
                <c:pt idx="746" formatCode="0.00">
                  <c:v>0.95885416666666679</c:v>
                </c:pt>
                <c:pt idx="747" formatCode="0.00">
                  <c:v>0.95739583333333333</c:v>
                </c:pt>
                <c:pt idx="748" formatCode="0.00">
                  <c:v>0.95458333333333334</c:v>
                </c:pt>
                <c:pt idx="749" formatCode="0.00">
                  <c:v>0.95441666666666658</c:v>
                </c:pt>
                <c:pt idx="750" formatCode="0.00">
                  <c:v>0.95493750000000022</c:v>
                </c:pt>
                <c:pt idx="751" formatCode="0.00">
                  <c:v>0.95035416666666672</c:v>
                </c:pt>
                <c:pt idx="752" formatCode="0.00">
                  <c:v>0.94512500000000044</c:v>
                </c:pt>
                <c:pt idx="753" formatCode="0.00">
                  <c:v>0.95947916666666666</c:v>
                </c:pt>
                <c:pt idx="754" formatCode="0.00">
                  <c:v>0.95054545454545436</c:v>
                </c:pt>
                <c:pt idx="755" formatCode="0.00">
                  <c:v>1.8700769252815872</c:v>
                </c:pt>
              </c:numCache>
            </c:numRef>
          </c:val>
          <c:smooth val="0"/>
        </c:ser>
        <c:ser>
          <c:idx val="10"/>
          <c:order val="10"/>
          <c:tx>
            <c:strRef>
              <c:f>Composite!$U$1</c:f>
              <c:strCache>
                <c:ptCount val="1"/>
                <c:pt idx="0">
                  <c:v>WF3</c:v>
                </c:pt>
              </c:strCache>
            </c:strRef>
          </c:tx>
          <c:spPr>
            <a:ln w="31750">
              <a:solidFill>
                <a:schemeClr val="tx2">
                  <a:lumMod val="50000"/>
                </a:schemeClr>
              </a:solidFill>
            </a:ln>
          </c:spPr>
          <c:marker>
            <c:symbol val="none"/>
          </c:marker>
          <c:val>
            <c:numRef>
              <c:f>Composite!$V$3:$V$787</c:f>
              <c:numCache>
                <c:formatCode>0.00</c:formatCode>
                <c:ptCount val="785"/>
                <c:pt idx="0">
                  <c:v>2.5966666666666662</c:v>
                </c:pt>
                <c:pt idx="1">
                  <c:v>2.5828124999999944</c:v>
                </c:pt>
                <c:pt idx="2">
                  <c:v>2.5778260869565175</c:v>
                </c:pt>
                <c:pt idx="3">
                  <c:v>2.5983333333333318</c:v>
                </c:pt>
                <c:pt idx="4">
                  <c:v>2.6269791666666644</c:v>
                </c:pt>
                <c:pt idx="5">
                  <c:v>2.6241666666666683</c:v>
                </c:pt>
                <c:pt idx="6">
                  <c:v>2.6217708333333358</c:v>
                </c:pt>
                <c:pt idx="7">
                  <c:v>2.6193750000000047</c:v>
                </c:pt>
                <c:pt idx="8">
                  <c:v>2.6082291666666753</c:v>
                </c:pt>
                <c:pt idx="9">
                  <c:v>2.6009375000000081</c:v>
                </c:pt>
                <c:pt idx="10">
                  <c:v>2.5912499999999934</c:v>
                </c:pt>
                <c:pt idx="11">
                  <c:v>2.5814583333333281</c:v>
                </c:pt>
                <c:pt idx="12">
                  <c:v>2.5791666666666617</c:v>
                </c:pt>
                <c:pt idx="13">
                  <c:v>2.5763541666666607</c:v>
                </c:pt>
                <c:pt idx="14">
                  <c:v>2.5686458333333286</c:v>
                </c:pt>
                <c:pt idx="15">
                  <c:v>2.5717708333333298</c:v>
                </c:pt>
                <c:pt idx="16">
                  <c:v>2.5763541666666612</c:v>
                </c:pt>
                <c:pt idx="17">
                  <c:v>2.5860416666666617</c:v>
                </c:pt>
                <c:pt idx="18">
                  <c:v>2.6155208333333402</c:v>
                </c:pt>
                <c:pt idx="19">
                  <c:v>2.6178125000000056</c:v>
                </c:pt>
                <c:pt idx="20">
                  <c:v>2.6084375000000088</c:v>
                </c:pt>
                <c:pt idx="21">
                  <c:v>2.6066666666666767</c:v>
                </c:pt>
                <c:pt idx="22">
                  <c:v>2.6071875000000015</c:v>
                </c:pt>
                <c:pt idx="23">
                  <c:v>2.6026041666666644</c:v>
                </c:pt>
                <c:pt idx="24">
                  <c:v>2.5966666666666658</c:v>
                </c:pt>
                <c:pt idx="25">
                  <c:v>2.5848958333333383</c:v>
                </c:pt>
                <c:pt idx="26">
                  <c:v>2.582812500000006</c:v>
                </c:pt>
                <c:pt idx="27">
                  <c:v>2.5796875000000048</c:v>
                </c:pt>
                <c:pt idx="28">
                  <c:v>2.5759374999999989</c:v>
                </c:pt>
                <c:pt idx="29">
                  <c:v>2.5681249999999971</c:v>
                </c:pt>
                <c:pt idx="30">
                  <c:v>2.5625000000000004</c:v>
                </c:pt>
                <c:pt idx="31">
                  <c:v>2.560208333333335</c:v>
                </c:pt>
                <c:pt idx="32">
                  <c:v>2.5559375000000046</c:v>
                </c:pt>
                <c:pt idx="33">
                  <c:v>2.5512500000000045</c:v>
                </c:pt>
                <c:pt idx="34">
                  <c:v>2.5466666666666664</c:v>
                </c:pt>
                <c:pt idx="35">
                  <c:v>2.542916666666664</c:v>
                </c:pt>
                <c:pt idx="36">
                  <c:v>2.5396874999999985</c:v>
                </c:pt>
                <c:pt idx="37">
                  <c:v>2.5376041666666658</c:v>
                </c:pt>
                <c:pt idx="38">
                  <c:v>2.5355208333333334</c:v>
                </c:pt>
                <c:pt idx="39">
                  <c:v>2.5357291666666657</c:v>
                </c:pt>
                <c:pt idx="40">
                  <c:v>2.5355208333333326</c:v>
                </c:pt>
                <c:pt idx="41">
                  <c:v>2.5567708333333319</c:v>
                </c:pt>
                <c:pt idx="42">
                  <c:v>2.5585416666666694</c:v>
                </c:pt>
                <c:pt idx="43">
                  <c:v>2.5576041666666698</c:v>
                </c:pt>
                <c:pt idx="44">
                  <c:v>2.5556521739130464</c:v>
                </c:pt>
                <c:pt idx="45">
                  <c:v>2.5521875000000045</c:v>
                </c:pt>
                <c:pt idx="46">
                  <c:v>2.551354166666671</c:v>
                </c:pt>
                <c:pt idx="47">
                  <c:v>2.5728124999999964</c:v>
                </c:pt>
                <c:pt idx="48">
                  <c:v>2.5710416666666638</c:v>
                </c:pt>
                <c:pt idx="49">
                  <c:v>2.5707291666666623</c:v>
                </c:pt>
                <c:pt idx="50">
                  <c:v>2.5673958333333302</c:v>
                </c:pt>
                <c:pt idx="51">
                  <c:v>2.5612500000000016</c:v>
                </c:pt>
                <c:pt idx="52">
                  <c:v>2.595208333333332</c:v>
                </c:pt>
                <c:pt idx="53">
                  <c:v>2.6005208333333303</c:v>
                </c:pt>
                <c:pt idx="54">
                  <c:v>2.5984374999999975</c:v>
                </c:pt>
                <c:pt idx="55">
                  <c:v>2.5914893617021302</c:v>
                </c:pt>
                <c:pt idx="56">
                  <c:v>2.6029166666666721</c:v>
                </c:pt>
                <c:pt idx="57">
                  <c:v>2.6238541666666664</c:v>
                </c:pt>
                <c:pt idx="58">
                  <c:v>2.6151041666666734</c:v>
                </c:pt>
                <c:pt idx="59">
                  <c:v>2.6077083333333371</c:v>
                </c:pt>
                <c:pt idx="60">
                  <c:v>2.6067708333333353</c:v>
                </c:pt>
                <c:pt idx="61">
                  <c:v>2.635624999999993</c:v>
                </c:pt>
                <c:pt idx="62">
                  <c:v>2.6349999999999967</c:v>
                </c:pt>
                <c:pt idx="63">
                  <c:v>2.6566666666666672</c:v>
                </c:pt>
                <c:pt idx="64">
                  <c:v>2.6471874999999967</c:v>
                </c:pt>
                <c:pt idx="65">
                  <c:v>2.6391666666666604</c:v>
                </c:pt>
                <c:pt idx="66">
                  <c:v>2.6308999999999982</c:v>
                </c:pt>
                <c:pt idx="67">
                  <c:v>2.6248958333333339</c:v>
                </c:pt>
                <c:pt idx="68">
                  <c:v>3.1193750000000011</c:v>
                </c:pt>
                <c:pt idx="69">
                  <c:v>4.8419791666666692</c:v>
                </c:pt>
                <c:pt idx="70">
                  <c:v>4.5554166666666687</c:v>
                </c:pt>
                <c:pt idx="71">
                  <c:v>4.2011458333333325</c:v>
                </c:pt>
                <c:pt idx="72">
                  <c:v>3.9554347826086942</c:v>
                </c:pt>
                <c:pt idx="73">
                  <c:v>3.7785416666666678</c:v>
                </c:pt>
                <c:pt idx="74">
                  <c:v>3.6511458333333326</c:v>
                </c:pt>
                <c:pt idx="75">
                  <c:v>8.0093749999999968</c:v>
                </c:pt>
                <c:pt idx="76">
                  <c:v>13.797083333333331</c:v>
                </c:pt>
                <c:pt idx="78">
                  <c:v>10.116770833333332</c:v>
                </c:pt>
                <c:pt idx="79">
                  <c:v>9.0136956521739133</c:v>
                </c:pt>
                <c:pt idx="80">
                  <c:v>7.7698958333333339</c:v>
                </c:pt>
                <c:pt idx="81">
                  <c:v>8.9528125000000021</c:v>
                </c:pt>
                <c:pt idx="82">
                  <c:v>18.734479166666663</c:v>
                </c:pt>
                <c:pt idx="83">
                  <c:v>14.81510416666667</c:v>
                </c:pt>
                <c:pt idx="84">
                  <c:v>13.803437499999994</c:v>
                </c:pt>
                <c:pt idx="85">
                  <c:v>13.149895833333341</c:v>
                </c:pt>
                <c:pt idx="86">
                  <c:v>12.776562499999988</c:v>
                </c:pt>
                <c:pt idx="87">
                  <c:v>12.683020833333336</c:v>
                </c:pt>
                <c:pt idx="88">
                  <c:v>12.205833333333333</c:v>
                </c:pt>
                <c:pt idx="89">
                  <c:v>11.754375000000001</c:v>
                </c:pt>
                <c:pt idx="90">
                  <c:v>11.284374999999995</c:v>
                </c:pt>
                <c:pt idx="91">
                  <c:v>10.786041666666668</c:v>
                </c:pt>
                <c:pt idx="92">
                  <c:v>10.043437500000001</c:v>
                </c:pt>
                <c:pt idx="93">
                  <c:v>8.9134375000000006</c:v>
                </c:pt>
                <c:pt idx="94">
                  <c:v>11.32979166666667</c:v>
                </c:pt>
                <c:pt idx="95">
                  <c:v>16.443645833333335</c:v>
                </c:pt>
                <c:pt idx="96">
                  <c:v>14.438437499999999</c:v>
                </c:pt>
                <c:pt idx="97">
                  <c:v>13.267708333333339</c:v>
                </c:pt>
                <c:pt idx="98">
                  <c:v>12.461979166666675</c:v>
                </c:pt>
                <c:pt idx="99">
                  <c:v>11.802916666666667</c:v>
                </c:pt>
                <c:pt idx="100">
                  <c:v>11.152083333333335</c:v>
                </c:pt>
                <c:pt idx="101">
                  <c:v>10.037708333333331</c:v>
                </c:pt>
                <c:pt idx="102">
                  <c:v>9.0908333333333342</c:v>
                </c:pt>
                <c:pt idx="103">
                  <c:v>8.2895833333333329</c:v>
                </c:pt>
                <c:pt idx="104">
                  <c:v>7.5543750000000012</c:v>
                </c:pt>
                <c:pt idx="105">
                  <c:v>9.7734375000000053</c:v>
                </c:pt>
                <c:pt idx="106">
                  <c:v>11.723958333333337</c:v>
                </c:pt>
                <c:pt idx="107">
                  <c:v>11.012500000000001</c:v>
                </c:pt>
                <c:pt idx="108">
                  <c:v>9.9958333333333353</c:v>
                </c:pt>
                <c:pt idx="109">
                  <c:v>9.0669791666666644</c:v>
                </c:pt>
                <c:pt idx="110">
                  <c:v>9.824062499999993</c:v>
                </c:pt>
                <c:pt idx="111">
                  <c:v>9.5903125000000014</c:v>
                </c:pt>
                <c:pt idx="112">
                  <c:v>8.7623958333333327</c:v>
                </c:pt>
                <c:pt idx="113">
                  <c:v>7.9246875000000019</c:v>
                </c:pt>
                <c:pt idx="114">
                  <c:v>7.1867708333333349</c:v>
                </c:pt>
                <c:pt idx="115">
                  <c:v>6.5167708333333323</c:v>
                </c:pt>
                <c:pt idx="116">
                  <c:v>6.7833333333333341</c:v>
                </c:pt>
                <c:pt idx="117">
                  <c:v>12.470729166666665</c:v>
                </c:pt>
                <c:pt idx="118">
                  <c:v>11.498645833333333</c:v>
                </c:pt>
                <c:pt idx="119">
                  <c:v>10.495833333333334</c:v>
                </c:pt>
                <c:pt idx="120">
                  <c:v>9.4728124999999999</c:v>
                </c:pt>
                <c:pt idx="121">
                  <c:v>8.4806249999999981</c:v>
                </c:pt>
                <c:pt idx="122">
                  <c:v>7.5771875</c:v>
                </c:pt>
                <c:pt idx="123">
                  <c:v>6.7194791666666687</c:v>
                </c:pt>
                <c:pt idx="124">
                  <c:v>6.0244791666666622</c:v>
                </c:pt>
                <c:pt idx="125">
                  <c:v>5.5169791666666654</c:v>
                </c:pt>
                <c:pt idx="126">
                  <c:v>5.0405208333333329</c:v>
                </c:pt>
                <c:pt idx="127">
                  <c:v>4.7030208333333361</c:v>
                </c:pt>
                <c:pt idx="128">
                  <c:v>4.5858333333333343</c:v>
                </c:pt>
                <c:pt idx="129">
                  <c:v>4.4904166666666665</c:v>
                </c:pt>
                <c:pt idx="130">
                  <c:v>4.3592708333333317</c:v>
                </c:pt>
                <c:pt idx="131">
                  <c:v>4.6381250000000032</c:v>
                </c:pt>
                <c:pt idx="132">
                  <c:v>7.5060416666666692</c:v>
                </c:pt>
                <c:pt idx="133">
                  <c:v>7.1029166666666681</c:v>
                </c:pt>
                <c:pt idx="134">
                  <c:v>6.2942708333333313</c:v>
                </c:pt>
                <c:pt idx="135">
                  <c:v>5.7130208333333341</c:v>
                </c:pt>
                <c:pt idx="136">
                  <c:v>5.259166666666669</c:v>
                </c:pt>
                <c:pt idx="137">
                  <c:v>4.9842708333333343</c:v>
                </c:pt>
                <c:pt idx="138">
                  <c:v>4.8017708333333342</c:v>
                </c:pt>
                <c:pt idx="139">
                  <c:v>4.5950000000000006</c:v>
                </c:pt>
                <c:pt idx="140">
                  <c:v>4.4652083333333339</c:v>
                </c:pt>
                <c:pt idx="141">
                  <c:v>4.3755208333333346</c:v>
                </c:pt>
                <c:pt idx="142">
                  <c:v>4.2881249999999982</c:v>
                </c:pt>
                <c:pt idx="143">
                  <c:v>4.2152083333333321</c:v>
                </c:pt>
                <c:pt idx="144">
                  <c:v>4.1789583333333331</c:v>
                </c:pt>
                <c:pt idx="145">
                  <c:v>4.0961458333333312</c:v>
                </c:pt>
                <c:pt idx="146">
                  <c:v>8.7727083333333322</c:v>
                </c:pt>
                <c:pt idx="147">
                  <c:v>11.820520833333338</c:v>
                </c:pt>
                <c:pt idx="148">
                  <c:v>10.913541666666669</c:v>
                </c:pt>
                <c:pt idx="149">
                  <c:v>9.7540217391304331</c:v>
                </c:pt>
                <c:pt idx="150">
                  <c:v>8.5610416666666662</c:v>
                </c:pt>
                <c:pt idx="151">
                  <c:v>7.577604166666668</c:v>
                </c:pt>
                <c:pt idx="152">
                  <c:v>6.7997916666666667</c:v>
                </c:pt>
                <c:pt idx="153">
                  <c:v>6.1445833333333324</c:v>
                </c:pt>
                <c:pt idx="154">
                  <c:v>5.5551041666666636</c:v>
                </c:pt>
                <c:pt idx="155">
                  <c:v>5.2365625000000007</c:v>
                </c:pt>
                <c:pt idx="156">
                  <c:v>9.8263541666666683</c:v>
                </c:pt>
                <c:pt idx="157">
                  <c:v>10.132291666666669</c:v>
                </c:pt>
                <c:pt idx="158">
                  <c:v>9.1362500000000022</c:v>
                </c:pt>
                <c:pt idx="159">
                  <c:v>8.0823958333333312</c:v>
                </c:pt>
                <c:pt idx="160">
                  <c:v>7.2567708333333316</c:v>
                </c:pt>
                <c:pt idx="161">
                  <c:v>6.5405208333333329</c:v>
                </c:pt>
                <c:pt idx="162">
                  <c:v>6.0359375000000028</c:v>
                </c:pt>
                <c:pt idx="163">
                  <c:v>5.5506521739130452</c:v>
                </c:pt>
                <c:pt idx="164">
                  <c:v>5.0990624999999996</c:v>
                </c:pt>
                <c:pt idx="165">
                  <c:v>4.905520833333334</c:v>
                </c:pt>
                <c:pt idx="166">
                  <c:v>5.0195833333333288</c:v>
                </c:pt>
                <c:pt idx="167">
                  <c:v>5.2312499999999984</c:v>
                </c:pt>
                <c:pt idx="168">
                  <c:v>5.6210416666666676</c:v>
                </c:pt>
                <c:pt idx="169">
                  <c:v>5.6307291666666659</c:v>
                </c:pt>
                <c:pt idx="170">
                  <c:v>5.4702083333333329</c:v>
                </c:pt>
                <c:pt idx="171">
                  <c:v>5.3060416666666681</c:v>
                </c:pt>
                <c:pt idx="172">
                  <c:v>5.0582291666666679</c:v>
                </c:pt>
                <c:pt idx="173">
                  <c:v>4.9447916666666663</c:v>
                </c:pt>
                <c:pt idx="174">
                  <c:v>5.1633333333333331</c:v>
                </c:pt>
                <c:pt idx="175">
                  <c:v>5.2765624999999998</c:v>
                </c:pt>
                <c:pt idx="176">
                  <c:v>4.9835416666666665</c:v>
                </c:pt>
                <c:pt idx="177">
                  <c:v>4.7168478260869575</c:v>
                </c:pt>
                <c:pt idx="178">
                  <c:v>4.5709374999999985</c:v>
                </c:pt>
                <c:pt idx="179">
                  <c:v>4.4491666666666685</c:v>
                </c:pt>
                <c:pt idx="180">
                  <c:v>4.3431250000000006</c:v>
                </c:pt>
                <c:pt idx="181">
                  <c:v>4.2774999999999972</c:v>
                </c:pt>
                <c:pt idx="182">
                  <c:v>4.1997916666666688</c:v>
                </c:pt>
                <c:pt idx="183">
                  <c:v>4.1288541666666667</c:v>
                </c:pt>
                <c:pt idx="184">
                  <c:v>4.0343749999999998</c:v>
                </c:pt>
                <c:pt idx="185">
                  <c:v>3.9391666666666669</c:v>
                </c:pt>
                <c:pt idx="186">
                  <c:v>3.8496842105263167</c:v>
                </c:pt>
                <c:pt idx="187">
                  <c:v>3.7711458333333354</c:v>
                </c:pt>
                <c:pt idx="188">
                  <c:v>3.7106249999999998</c:v>
                </c:pt>
                <c:pt idx="189">
                  <c:v>10.699583333333329</c:v>
                </c:pt>
                <c:pt idx="190">
                  <c:v>14.546145833333334</c:v>
                </c:pt>
                <c:pt idx="191">
                  <c:v>13.005937499999996</c:v>
                </c:pt>
                <c:pt idx="192">
                  <c:v>13.588260869565222</c:v>
                </c:pt>
                <c:pt idx="193">
                  <c:v>14.524687500000004</c:v>
                </c:pt>
                <c:pt idx="194">
                  <c:v>13.131041666666663</c:v>
                </c:pt>
                <c:pt idx="195">
                  <c:v>12.301458333333336</c:v>
                </c:pt>
                <c:pt idx="196">
                  <c:v>11.639062499999993</c:v>
                </c:pt>
                <c:pt idx="197">
                  <c:v>10.827500000000001</c:v>
                </c:pt>
                <c:pt idx="198">
                  <c:v>10.063124999999999</c:v>
                </c:pt>
                <c:pt idx="199">
                  <c:v>9.0305208333333322</c:v>
                </c:pt>
                <c:pt idx="200">
                  <c:v>8.1987500000000022</c:v>
                </c:pt>
                <c:pt idx="201">
                  <c:v>8.1335416666666696</c:v>
                </c:pt>
                <c:pt idx="205">
                  <c:v>14.455520833333333</c:v>
                </c:pt>
                <c:pt idx="206">
                  <c:v>13.572083333333325</c:v>
                </c:pt>
                <c:pt idx="207">
                  <c:v>12.963333333333336</c:v>
                </c:pt>
                <c:pt idx="208">
                  <c:v>12.49364583333333</c:v>
                </c:pt>
                <c:pt idx="209">
                  <c:v>12.025833333333326</c:v>
                </c:pt>
                <c:pt idx="210">
                  <c:v>11.558229166666656</c:v>
                </c:pt>
                <c:pt idx="211">
                  <c:v>10.970729166666667</c:v>
                </c:pt>
                <c:pt idx="212">
                  <c:v>10.163043478260873</c:v>
                </c:pt>
                <c:pt idx="213">
                  <c:v>9.3866666666666649</c:v>
                </c:pt>
                <c:pt idx="214">
                  <c:v>8.5488541666666666</c:v>
                </c:pt>
                <c:pt idx="215">
                  <c:v>7.4719791666666673</c:v>
                </c:pt>
                <c:pt idx="216">
                  <c:v>7.736979166666667</c:v>
                </c:pt>
                <c:pt idx="217">
                  <c:v>6.8188541666666671</c:v>
                </c:pt>
                <c:pt idx="218">
                  <c:v>5.9899999999999993</c:v>
                </c:pt>
                <c:pt idx="219">
                  <c:v>5.2288541666666672</c:v>
                </c:pt>
                <c:pt idx="220">
                  <c:v>4.6851041666666644</c:v>
                </c:pt>
                <c:pt idx="221">
                  <c:v>4.3789583333333324</c:v>
                </c:pt>
                <c:pt idx="222">
                  <c:v>4.1304166666666644</c:v>
                </c:pt>
                <c:pt idx="223">
                  <c:v>3.9202083333333335</c:v>
                </c:pt>
                <c:pt idx="224">
                  <c:v>3.7787500000000036</c:v>
                </c:pt>
                <c:pt idx="225">
                  <c:v>3.6791666666666636</c:v>
                </c:pt>
                <c:pt idx="226">
                  <c:v>3.6101041666666647</c:v>
                </c:pt>
                <c:pt idx="227">
                  <c:v>3.6012499999999998</c:v>
                </c:pt>
                <c:pt idx="228">
                  <c:v>4.5623958333333343</c:v>
                </c:pt>
                <c:pt idx="229">
                  <c:v>4.3680208333333308</c:v>
                </c:pt>
                <c:pt idx="230">
                  <c:v>4.1788541666666656</c:v>
                </c:pt>
                <c:pt idx="231">
                  <c:v>4.0234375000000027</c:v>
                </c:pt>
                <c:pt idx="232">
                  <c:v>3.9072916666666639</c:v>
                </c:pt>
                <c:pt idx="233">
                  <c:v>3.8114583333333307</c:v>
                </c:pt>
                <c:pt idx="234">
                  <c:v>3.7041666666666706</c:v>
                </c:pt>
                <c:pt idx="235">
                  <c:v>3.6063541666666654</c:v>
                </c:pt>
                <c:pt idx="236">
                  <c:v>3.5321874999999987</c:v>
                </c:pt>
                <c:pt idx="237">
                  <c:v>3.4660416666666669</c:v>
                </c:pt>
                <c:pt idx="238">
                  <c:v>3.4049999999999976</c:v>
                </c:pt>
                <c:pt idx="239">
                  <c:v>3.3467708333333319</c:v>
                </c:pt>
                <c:pt idx="240">
                  <c:v>3.29520833333333</c:v>
                </c:pt>
                <c:pt idx="241">
                  <c:v>3.2489583333333392</c:v>
                </c:pt>
                <c:pt idx="242">
                  <c:v>3.2055208333333289</c:v>
                </c:pt>
                <c:pt idx="243">
                  <c:v>3.1674999999999964</c:v>
                </c:pt>
                <c:pt idx="244">
                  <c:v>3.1237500000000042</c:v>
                </c:pt>
                <c:pt idx="245">
                  <c:v>3.0817708333333353</c:v>
                </c:pt>
                <c:pt idx="246">
                  <c:v>3.0397916666666638</c:v>
                </c:pt>
                <c:pt idx="247">
                  <c:v>2.9990217391304368</c:v>
                </c:pt>
                <c:pt idx="248">
                  <c:v>2.9611458333333314</c:v>
                </c:pt>
                <c:pt idx="249">
                  <c:v>2.9275000000000002</c:v>
                </c:pt>
                <c:pt idx="250">
                  <c:v>2.894895833333329</c:v>
                </c:pt>
                <c:pt idx="251">
                  <c:v>2.8685416666666725</c:v>
                </c:pt>
                <c:pt idx="252">
                  <c:v>2.841666666666669</c:v>
                </c:pt>
                <c:pt idx="253">
                  <c:v>2.8277083333333368</c:v>
                </c:pt>
                <c:pt idx="254">
                  <c:v>2.8146874999999993</c:v>
                </c:pt>
                <c:pt idx="255">
                  <c:v>2.8006250000000037</c:v>
                </c:pt>
                <c:pt idx="256">
                  <c:v>2.786354166666666</c:v>
                </c:pt>
                <c:pt idx="257">
                  <c:v>2.7739583333333369</c:v>
                </c:pt>
                <c:pt idx="258">
                  <c:v>2.7553125000000009</c:v>
                </c:pt>
                <c:pt idx="259">
                  <c:v>2.7381249999999988</c:v>
                </c:pt>
                <c:pt idx="260">
                  <c:v>2.7231250000000027</c:v>
                </c:pt>
                <c:pt idx="261">
                  <c:v>2.7055208333333294</c:v>
                </c:pt>
                <c:pt idx="262">
                  <c:v>2.6930208333333332</c:v>
                </c:pt>
                <c:pt idx="263">
                  <c:v>2.6865625000000004</c:v>
                </c:pt>
                <c:pt idx="264">
                  <c:v>2.6663541666666641</c:v>
                </c:pt>
                <c:pt idx="265">
                  <c:v>2.6547916666666662</c:v>
                </c:pt>
                <c:pt idx="266">
                  <c:v>2.6345833333333313</c:v>
                </c:pt>
                <c:pt idx="267">
                  <c:v>2.6318749999999942</c:v>
                </c:pt>
                <c:pt idx="268">
                  <c:v>2.6371739130434788</c:v>
                </c:pt>
                <c:pt idx="269">
                  <c:v>2.6142708333333382</c:v>
                </c:pt>
                <c:pt idx="270">
                  <c:v>2.6053125000000001</c:v>
                </c:pt>
                <c:pt idx="271">
                  <c:v>2.5984374999999975</c:v>
                </c:pt>
                <c:pt idx="272">
                  <c:v>2.5927083333333347</c:v>
                </c:pt>
                <c:pt idx="273">
                  <c:v>2.571979166666662</c:v>
                </c:pt>
                <c:pt idx="274">
                  <c:v>2.5630208333333337</c:v>
                </c:pt>
                <c:pt idx="275">
                  <c:v>2.564687499999998</c:v>
                </c:pt>
                <c:pt idx="276">
                  <c:v>2.5846875000000042</c:v>
                </c:pt>
                <c:pt idx="277">
                  <c:v>2.5987499999999972</c:v>
                </c:pt>
                <c:pt idx="278">
                  <c:v>2.6000000000000014</c:v>
                </c:pt>
                <c:pt idx="279">
                  <c:v>2.6288541666666663</c:v>
                </c:pt>
                <c:pt idx="280">
                  <c:v>2.609479166666667</c:v>
                </c:pt>
                <c:pt idx="281">
                  <c:v>2.5866666666666736</c:v>
                </c:pt>
                <c:pt idx="282">
                  <c:v>2.5739583333333296</c:v>
                </c:pt>
                <c:pt idx="283">
                  <c:v>2.5711458333333348</c:v>
                </c:pt>
                <c:pt idx="284">
                  <c:v>2.538437500000001</c:v>
                </c:pt>
                <c:pt idx="285">
                  <c:v>2.5318750000000017</c:v>
                </c:pt>
                <c:pt idx="286">
                  <c:v>2.5278125000000027</c:v>
                </c:pt>
                <c:pt idx="287">
                  <c:v>2.5255208333333368</c:v>
                </c:pt>
                <c:pt idx="288">
                  <c:v>2.536354166666666</c:v>
                </c:pt>
                <c:pt idx="289">
                  <c:v>2.5309375000000034</c:v>
                </c:pt>
                <c:pt idx="290">
                  <c:v>2.5172916666666638</c:v>
                </c:pt>
                <c:pt idx="291">
                  <c:v>2.5080208333333318</c:v>
                </c:pt>
                <c:pt idx="292">
                  <c:v>2.503854166666668</c:v>
                </c:pt>
                <c:pt idx="293">
                  <c:v>2.4954166666666695</c:v>
                </c:pt>
                <c:pt idx="294">
                  <c:v>2.4895833333333335</c:v>
                </c:pt>
                <c:pt idx="295">
                  <c:v>2.4858333333333338</c:v>
                </c:pt>
                <c:pt idx="296">
                  <c:v>2.4892708333333347</c:v>
                </c:pt>
                <c:pt idx="297">
                  <c:v>2.4839583333333293</c:v>
                </c:pt>
                <c:pt idx="298">
                  <c:v>2.4706250000000023</c:v>
                </c:pt>
                <c:pt idx="299">
                  <c:v>2.4541666666666622</c:v>
                </c:pt>
                <c:pt idx="300">
                  <c:v>2.4494791666666633</c:v>
                </c:pt>
                <c:pt idx="301">
                  <c:v>2.4498947368421011</c:v>
                </c:pt>
                <c:pt idx="302">
                  <c:v>2.4486458333333307</c:v>
                </c:pt>
                <c:pt idx="303">
                  <c:v>2.4428124999999983</c:v>
                </c:pt>
                <c:pt idx="304">
                  <c:v>2.4449999999999981</c:v>
                </c:pt>
                <c:pt idx="305">
                  <c:v>2.4461458333333295</c:v>
                </c:pt>
                <c:pt idx="306">
                  <c:v>2.4431249999999989</c:v>
                </c:pt>
                <c:pt idx="307">
                  <c:v>2.4340625000000031</c:v>
                </c:pt>
                <c:pt idx="308">
                  <c:v>2.4288541666666692</c:v>
                </c:pt>
                <c:pt idx="309">
                  <c:v>2.4253125000000009</c:v>
                </c:pt>
                <c:pt idx="310">
                  <c:v>2.4288541666666696</c:v>
                </c:pt>
                <c:pt idx="311">
                  <c:v>2.4259375000000016</c:v>
                </c:pt>
                <c:pt idx="312">
                  <c:v>2.449687500000004</c:v>
                </c:pt>
                <c:pt idx="313">
                  <c:v>2.5360416666666707</c:v>
                </c:pt>
                <c:pt idx="314">
                  <c:v>2.5089583333333336</c:v>
                </c:pt>
                <c:pt idx="315">
                  <c:v>2.4917708333333333</c:v>
                </c:pt>
                <c:pt idx="316">
                  <c:v>2.4820833333333288</c:v>
                </c:pt>
                <c:pt idx="317">
                  <c:v>2.4751041666666658</c:v>
                </c:pt>
                <c:pt idx="318">
                  <c:v>2.4766666666666635</c:v>
                </c:pt>
                <c:pt idx="319">
                  <c:v>2.4757291666666652</c:v>
                </c:pt>
                <c:pt idx="320">
                  <c:v>2.4664583333333359</c:v>
                </c:pt>
                <c:pt idx="321">
                  <c:v>2.453854166666662</c:v>
                </c:pt>
                <c:pt idx="322">
                  <c:v>2.4416666666666651</c:v>
                </c:pt>
                <c:pt idx="323">
                  <c:v>2.4406249999999985</c:v>
                </c:pt>
                <c:pt idx="324">
                  <c:v>2.4353125000000015</c:v>
                </c:pt>
                <c:pt idx="325">
                  <c:v>2.4185416666666644</c:v>
                </c:pt>
                <c:pt idx="326">
                  <c:v>2.4059375000000007</c:v>
                </c:pt>
                <c:pt idx="327">
                  <c:v>2.3943749999999953</c:v>
                </c:pt>
                <c:pt idx="328">
                  <c:v>2.3849999999999976</c:v>
                </c:pt>
                <c:pt idx="329">
                  <c:v>2.3852083333333307</c:v>
                </c:pt>
                <c:pt idx="330">
                  <c:v>2.4107291666666644</c:v>
                </c:pt>
                <c:pt idx="331">
                  <c:v>2.4126086956521715</c:v>
                </c:pt>
                <c:pt idx="332">
                  <c:v>2.4124999999999979</c:v>
                </c:pt>
                <c:pt idx="333">
                  <c:v>2.4074999999999993</c:v>
                </c:pt>
                <c:pt idx="334">
                  <c:v>2.4022916666666698</c:v>
                </c:pt>
                <c:pt idx="335">
                  <c:v>2.3988421052631597</c:v>
                </c:pt>
                <c:pt idx="336">
                  <c:v>2.3964583333333347</c:v>
                </c:pt>
                <c:pt idx="337">
                  <c:v>2.3981250000000016</c:v>
                </c:pt>
                <c:pt idx="338">
                  <c:v>2.3945833333333293</c:v>
                </c:pt>
                <c:pt idx="339">
                  <c:v>2.389479166666661</c:v>
                </c:pt>
                <c:pt idx="340">
                  <c:v>2.3861458333333294</c:v>
                </c:pt>
                <c:pt idx="341">
                  <c:v>2.3841666666666641</c:v>
                </c:pt>
                <c:pt idx="342">
                  <c:v>2.3790624999999976</c:v>
                </c:pt>
                <c:pt idx="343">
                  <c:v>2.3794791666666639</c:v>
                </c:pt>
                <c:pt idx="344">
                  <c:v>2.3739583333333347</c:v>
                </c:pt>
                <c:pt idx="345">
                  <c:v>2.3681521739130473</c:v>
                </c:pt>
                <c:pt idx="346">
                  <c:v>2.3672916666666706</c:v>
                </c:pt>
                <c:pt idx="347">
                  <c:v>2.394479166666664</c:v>
                </c:pt>
                <c:pt idx="348">
                  <c:v>2.3863541666666639</c:v>
                </c:pt>
                <c:pt idx="349">
                  <c:v>2.3787499999999979</c:v>
                </c:pt>
                <c:pt idx="350">
                  <c:v>2.3746987951807239</c:v>
                </c:pt>
                <c:pt idx="351">
                  <c:v>2.4042708333333334</c:v>
                </c:pt>
                <c:pt idx="354">
                  <c:v>2.3742708333333349</c:v>
                </c:pt>
                <c:pt idx="355">
                  <c:v>2.3691666666666706</c:v>
                </c:pt>
                <c:pt idx="356">
                  <c:v>2.3632291666666734</c:v>
                </c:pt>
                <c:pt idx="357">
                  <c:v>2.3583333333333361</c:v>
                </c:pt>
                <c:pt idx="358">
                  <c:v>2.353541666666664</c:v>
                </c:pt>
                <c:pt idx="359">
                  <c:v>2.3581250000000051</c:v>
                </c:pt>
                <c:pt idx="360">
                  <c:v>2.3594791666666715</c:v>
                </c:pt>
                <c:pt idx="361">
                  <c:v>2.3630208333333362</c:v>
                </c:pt>
                <c:pt idx="362">
                  <c:v>2.3630208333333385</c:v>
                </c:pt>
                <c:pt idx="363">
                  <c:v>2.3521874999999972</c:v>
                </c:pt>
                <c:pt idx="364">
                  <c:v>2.3540624999999991</c:v>
                </c:pt>
                <c:pt idx="365">
                  <c:v>2.4560416666666698</c:v>
                </c:pt>
                <c:pt idx="366">
                  <c:v>2.4672916666666658</c:v>
                </c:pt>
                <c:pt idx="367">
                  <c:v>2.4690625000000002</c:v>
                </c:pt>
                <c:pt idx="368">
                  <c:v>2.4605208333333333</c:v>
                </c:pt>
                <c:pt idx="369">
                  <c:v>2.4494791666666642</c:v>
                </c:pt>
                <c:pt idx="370">
                  <c:v>2.436145833333335</c:v>
                </c:pt>
                <c:pt idx="371">
                  <c:v>2.4190624999999977</c:v>
                </c:pt>
                <c:pt idx="372">
                  <c:v>2.4273958333333328</c:v>
                </c:pt>
                <c:pt idx="373">
                  <c:v>2.4948958333333326</c:v>
                </c:pt>
                <c:pt idx="374">
                  <c:v>2.453854166666662</c:v>
                </c:pt>
                <c:pt idx="375">
                  <c:v>2.4360416666666689</c:v>
                </c:pt>
                <c:pt idx="376">
                  <c:v>2.4183333333333312</c:v>
                </c:pt>
                <c:pt idx="377">
                  <c:v>2.4041666666666672</c:v>
                </c:pt>
                <c:pt idx="378">
                  <c:v>2.3910416666666623</c:v>
                </c:pt>
                <c:pt idx="379">
                  <c:v>2.4053124999999969</c:v>
                </c:pt>
                <c:pt idx="380">
                  <c:v>2.532282608695652</c:v>
                </c:pt>
                <c:pt idx="381">
                  <c:v>2.5298958333333368</c:v>
                </c:pt>
                <c:pt idx="382">
                  <c:v>2.5755208333333339</c:v>
                </c:pt>
                <c:pt idx="383">
                  <c:v>2.5511458333333312</c:v>
                </c:pt>
                <c:pt idx="384">
                  <c:v>2.5306250000000037</c:v>
                </c:pt>
                <c:pt idx="385">
                  <c:v>2.5112499999999982</c:v>
                </c:pt>
                <c:pt idx="386">
                  <c:v>2.4983333333333344</c:v>
                </c:pt>
                <c:pt idx="387">
                  <c:v>2.499791666666666</c:v>
                </c:pt>
                <c:pt idx="388">
                  <c:v>2.5260416666666687</c:v>
                </c:pt>
                <c:pt idx="389">
                  <c:v>2.5268750000000018</c:v>
                </c:pt>
                <c:pt idx="390">
                  <c:v>2.5936458333333361</c:v>
                </c:pt>
                <c:pt idx="391">
                  <c:v>2.571979166666662</c:v>
                </c:pt>
                <c:pt idx="392">
                  <c:v>2.5646874999999993</c:v>
                </c:pt>
                <c:pt idx="393">
                  <c:v>2.5613541666666682</c:v>
                </c:pt>
                <c:pt idx="394">
                  <c:v>2.563124999999999</c:v>
                </c:pt>
                <c:pt idx="395">
                  <c:v>2.5630208333333329</c:v>
                </c:pt>
                <c:pt idx="396">
                  <c:v>2.5637499999999993</c:v>
                </c:pt>
                <c:pt idx="397">
                  <c:v>2.5664583333333311</c:v>
                </c:pt>
                <c:pt idx="399">
                  <c:v>2.5644791666666662</c:v>
                </c:pt>
                <c:pt idx="400">
                  <c:v>2.5595833333333347</c:v>
                </c:pt>
                <c:pt idx="401">
                  <c:v>2.5575000000000006</c:v>
                </c:pt>
                <c:pt idx="402">
                  <c:v>2.5735416666666695</c:v>
                </c:pt>
                <c:pt idx="403">
                  <c:v>2.6569791666666642</c:v>
                </c:pt>
                <c:pt idx="404">
                  <c:v>2.6597916666666639</c:v>
                </c:pt>
                <c:pt idx="405">
                  <c:v>2.65</c:v>
                </c:pt>
                <c:pt idx="406">
                  <c:v>2.6392708333333301</c:v>
                </c:pt>
                <c:pt idx="407">
                  <c:v>2.6553125000000004</c:v>
                </c:pt>
                <c:pt idx="408">
                  <c:v>2.6493749999999987</c:v>
                </c:pt>
                <c:pt idx="409">
                  <c:v>2.6373958333333287</c:v>
                </c:pt>
                <c:pt idx="410">
                  <c:v>2.6274999999999999</c:v>
                </c:pt>
                <c:pt idx="411">
                  <c:v>2.6223958333333353</c:v>
                </c:pt>
                <c:pt idx="412">
                  <c:v>2.6191666666666706</c:v>
                </c:pt>
                <c:pt idx="413">
                  <c:v>2.6163541666666732</c:v>
                </c:pt>
                <c:pt idx="414">
                  <c:v>2.6197916666666665</c:v>
                </c:pt>
                <c:pt idx="415">
                  <c:v>2.6528125000000018</c:v>
                </c:pt>
                <c:pt idx="416">
                  <c:v>2.6663541666666615</c:v>
                </c:pt>
                <c:pt idx="419">
                  <c:v>2.6404166666666602</c:v>
                </c:pt>
                <c:pt idx="420">
                  <c:v>2.6439583333333316</c:v>
                </c:pt>
                <c:pt idx="421">
                  <c:v>2.6449999999999978</c:v>
                </c:pt>
                <c:pt idx="422">
                  <c:v>2.6407291666666604</c:v>
                </c:pt>
                <c:pt idx="423">
                  <c:v>2.6489583333333369</c:v>
                </c:pt>
                <c:pt idx="424">
                  <c:v>2.650000000000003</c:v>
                </c:pt>
                <c:pt idx="425">
                  <c:v>2.6520833333333353</c:v>
                </c:pt>
                <c:pt idx="426">
                  <c:v>2.65260416666667</c:v>
                </c:pt>
                <c:pt idx="427">
                  <c:v>2.6547916666666667</c:v>
                </c:pt>
                <c:pt idx="428">
                  <c:v>2.6510416666666705</c:v>
                </c:pt>
                <c:pt idx="429">
                  <c:v>2.6500000000000039</c:v>
                </c:pt>
                <c:pt idx="430">
                  <c:v>2.6494791666666697</c:v>
                </c:pt>
                <c:pt idx="431">
                  <c:v>2.6706249999999971</c:v>
                </c:pt>
                <c:pt idx="432">
                  <c:v>2.7154166666666684</c:v>
                </c:pt>
                <c:pt idx="433">
                  <c:v>2.7057291666666625</c:v>
                </c:pt>
                <c:pt idx="434">
                  <c:v>2.7021874999999951</c:v>
                </c:pt>
                <c:pt idx="435">
                  <c:v>2.7001041666666619</c:v>
                </c:pt>
                <c:pt idx="436">
                  <c:v>2.7031249999999969</c:v>
                </c:pt>
                <c:pt idx="437">
                  <c:v>2.7014583333333282</c:v>
                </c:pt>
                <c:pt idx="438">
                  <c:v>2.6999999999999953</c:v>
                </c:pt>
                <c:pt idx="439">
                  <c:v>2.699583333333329</c:v>
                </c:pt>
                <c:pt idx="440">
                  <c:v>2.7028125000000003</c:v>
                </c:pt>
                <c:pt idx="441">
                  <c:v>2.7100000000000022</c:v>
                </c:pt>
                <c:pt idx="442">
                  <c:v>2.7105208333333359</c:v>
                </c:pt>
                <c:pt idx="443">
                  <c:v>2.7192708333333329</c:v>
                </c:pt>
                <c:pt idx="444">
                  <c:v>2.7191666666666663</c:v>
                </c:pt>
                <c:pt idx="445">
                  <c:v>2.7191666666666667</c:v>
                </c:pt>
                <c:pt idx="446">
                  <c:v>2.718854166666667</c:v>
                </c:pt>
                <c:pt idx="447">
                  <c:v>2.7154166666666679</c:v>
                </c:pt>
                <c:pt idx="448">
                  <c:v>2.7192708333333333</c:v>
                </c:pt>
                <c:pt idx="449">
                  <c:v>2.7251041666666622</c:v>
                </c:pt>
                <c:pt idx="450">
                  <c:v>2.7299999999999964</c:v>
                </c:pt>
                <c:pt idx="451">
                  <c:v>2.7299999999999955</c:v>
                </c:pt>
                <c:pt idx="452">
                  <c:v>2.7304166666666632</c:v>
                </c:pt>
                <c:pt idx="453">
                  <c:v>2.73020833333333</c:v>
                </c:pt>
                <c:pt idx="454">
                  <c:v>2.7634374999999984</c:v>
                </c:pt>
                <c:pt idx="455">
                  <c:v>2.7701041666666648</c:v>
                </c:pt>
                <c:pt idx="456">
                  <c:v>2.7981249999999971</c:v>
                </c:pt>
                <c:pt idx="457">
                  <c:v>2.7631249999999969</c:v>
                </c:pt>
                <c:pt idx="458">
                  <c:v>2.7614583333333287</c:v>
                </c:pt>
                <c:pt idx="459">
                  <c:v>2.7591666666666632</c:v>
                </c:pt>
                <c:pt idx="460">
                  <c:v>2.7528124999999988</c:v>
                </c:pt>
                <c:pt idx="461">
                  <c:v>2.7504166666666663</c:v>
                </c:pt>
                <c:pt idx="462">
                  <c:v>2.7519791666666649</c:v>
                </c:pt>
                <c:pt idx="463">
                  <c:v>2.7601041666666628</c:v>
                </c:pt>
                <c:pt idx="464">
                  <c:v>2.7718750000000019</c:v>
                </c:pt>
                <c:pt idx="465">
                  <c:v>2.794791666666669</c:v>
                </c:pt>
                <c:pt idx="466">
                  <c:v>2.8044791666666673</c:v>
                </c:pt>
                <c:pt idx="467">
                  <c:v>2.8158333333333303</c:v>
                </c:pt>
                <c:pt idx="468">
                  <c:v>2.8257291666666693</c:v>
                </c:pt>
                <c:pt idx="469">
                  <c:v>2.8328125000000051</c:v>
                </c:pt>
                <c:pt idx="470">
                  <c:v>2.8776041666666656</c:v>
                </c:pt>
                <c:pt idx="471">
                  <c:v>2.8726041666666675</c:v>
                </c:pt>
                <c:pt idx="472">
                  <c:v>2.8835416666666607</c:v>
                </c:pt>
                <c:pt idx="473">
                  <c:v>2.8924999999999979</c:v>
                </c:pt>
                <c:pt idx="474">
                  <c:v>2.8962500000000015</c:v>
                </c:pt>
                <c:pt idx="475">
                  <c:v>2.9133333333333309</c:v>
                </c:pt>
                <c:pt idx="476">
                  <c:v>2.9457291666666605</c:v>
                </c:pt>
                <c:pt idx="477">
                  <c:v>2.9688541666666688</c:v>
                </c:pt>
                <c:pt idx="478">
                  <c:v>2.9994791666666649</c:v>
                </c:pt>
                <c:pt idx="479">
                  <c:v>3.024583333333331</c:v>
                </c:pt>
                <c:pt idx="480">
                  <c:v>3.0476041666666696</c:v>
                </c:pt>
                <c:pt idx="481">
                  <c:v>3.0833333333333357</c:v>
                </c:pt>
                <c:pt idx="482">
                  <c:v>3.1711458333333309</c:v>
                </c:pt>
                <c:pt idx="483">
                  <c:v>3.2063541666666633</c:v>
                </c:pt>
                <c:pt idx="484">
                  <c:v>3.2301041666666648</c:v>
                </c:pt>
                <c:pt idx="485">
                  <c:v>3.2632291666666631</c:v>
                </c:pt>
                <c:pt idx="486">
                  <c:v>3.2702083333333327</c:v>
                </c:pt>
                <c:pt idx="487">
                  <c:v>3.275833333333328</c:v>
                </c:pt>
                <c:pt idx="488">
                  <c:v>3.2781249999999962</c:v>
                </c:pt>
                <c:pt idx="489">
                  <c:v>3.274270833333333</c:v>
                </c:pt>
                <c:pt idx="490">
                  <c:v>3.302083333333337</c:v>
                </c:pt>
                <c:pt idx="491">
                  <c:v>3.3341666666666718</c:v>
                </c:pt>
                <c:pt idx="492">
                  <c:v>3.3898958333333358</c:v>
                </c:pt>
                <c:pt idx="493">
                  <c:v>4.9627083333333371</c:v>
                </c:pt>
                <c:pt idx="494">
                  <c:v>8.9268750000000026</c:v>
                </c:pt>
                <c:pt idx="495">
                  <c:v>7.7660416666666636</c:v>
                </c:pt>
                <c:pt idx="496">
                  <c:v>7.3392708333333383</c:v>
                </c:pt>
                <c:pt idx="497">
                  <c:v>7.0466666666666704</c:v>
                </c:pt>
                <c:pt idx="498">
                  <c:v>6.7677083333333279</c:v>
                </c:pt>
                <c:pt idx="499">
                  <c:v>6.5044791666666617</c:v>
                </c:pt>
                <c:pt idx="500">
                  <c:v>6.1679166666666667</c:v>
                </c:pt>
                <c:pt idx="501">
                  <c:v>5.5418749999999983</c:v>
                </c:pt>
                <c:pt idx="502">
                  <c:v>5.0647916666666664</c:v>
                </c:pt>
                <c:pt idx="503">
                  <c:v>4.7236458333333333</c:v>
                </c:pt>
                <c:pt idx="504">
                  <c:v>4.4417708333333312</c:v>
                </c:pt>
                <c:pt idx="505">
                  <c:v>4.2106250000000012</c:v>
                </c:pt>
                <c:pt idx="506">
                  <c:v>4.0457291666666624</c:v>
                </c:pt>
                <c:pt idx="507">
                  <c:v>3.9664583333333314</c:v>
                </c:pt>
                <c:pt idx="508">
                  <c:v>3.9185416666666644</c:v>
                </c:pt>
                <c:pt idx="509">
                  <c:v>3.8759375000000045</c:v>
                </c:pt>
                <c:pt idx="510">
                  <c:v>3.9137499999999998</c:v>
                </c:pt>
                <c:pt idx="511">
                  <c:v>6.3660416666666686</c:v>
                </c:pt>
                <c:pt idx="512">
                  <c:v>6.1320833333333313</c:v>
                </c:pt>
                <c:pt idx="513">
                  <c:v>5.5768750000000011</c:v>
                </c:pt>
                <c:pt idx="514">
                  <c:v>5.1353124999999995</c:v>
                </c:pt>
                <c:pt idx="515">
                  <c:v>4.8013541666666679</c:v>
                </c:pt>
                <c:pt idx="516">
                  <c:v>4.5657291666666655</c:v>
                </c:pt>
                <c:pt idx="517">
                  <c:v>4.3992708333333299</c:v>
                </c:pt>
                <c:pt idx="518">
                  <c:v>4.2429166666666625</c:v>
                </c:pt>
                <c:pt idx="519">
                  <c:v>4.1673958333333392</c:v>
                </c:pt>
                <c:pt idx="520">
                  <c:v>4.3212500000000027</c:v>
                </c:pt>
                <c:pt idx="521">
                  <c:v>4.3344791666666662</c:v>
                </c:pt>
                <c:pt idx="522">
                  <c:v>4.8118749999999997</c:v>
                </c:pt>
                <c:pt idx="523">
                  <c:v>5.4353124999999984</c:v>
                </c:pt>
                <c:pt idx="524">
                  <c:v>5.1490624999999968</c:v>
                </c:pt>
                <c:pt idx="525">
                  <c:v>5.0986458333333369</c:v>
                </c:pt>
                <c:pt idx="526">
                  <c:v>4.9639583333333333</c:v>
                </c:pt>
                <c:pt idx="527">
                  <c:v>4.7545833333333354</c:v>
                </c:pt>
                <c:pt idx="528">
                  <c:v>4.5681249999999993</c:v>
                </c:pt>
                <c:pt idx="529">
                  <c:v>4.4392708333333326</c:v>
                </c:pt>
                <c:pt idx="530">
                  <c:v>4.3605208333333341</c:v>
                </c:pt>
                <c:pt idx="531">
                  <c:v>4.3391666666666637</c:v>
                </c:pt>
                <c:pt idx="532">
                  <c:v>4.3010416666666709</c:v>
                </c:pt>
                <c:pt idx="533">
                  <c:v>4.8597916666666654</c:v>
                </c:pt>
                <c:pt idx="534">
                  <c:v>6.2279166666666619</c:v>
                </c:pt>
                <c:pt idx="535">
                  <c:v>5.9867708333333356</c:v>
                </c:pt>
                <c:pt idx="536">
                  <c:v>5.6721874999999988</c:v>
                </c:pt>
                <c:pt idx="537">
                  <c:v>5.5765624999999988</c:v>
                </c:pt>
                <c:pt idx="538">
                  <c:v>7.0728125000000039</c:v>
                </c:pt>
                <c:pt idx="539">
                  <c:v>6.738750000000004</c:v>
                </c:pt>
                <c:pt idx="540">
                  <c:v>6.3527083333333332</c:v>
                </c:pt>
                <c:pt idx="541">
                  <c:v>5.9732291666666653</c:v>
                </c:pt>
                <c:pt idx="542">
                  <c:v>5.636874999999999</c:v>
                </c:pt>
                <c:pt idx="543">
                  <c:v>5.3486458333333315</c:v>
                </c:pt>
                <c:pt idx="544">
                  <c:v>5.1335416666666633</c:v>
                </c:pt>
                <c:pt idx="545">
                  <c:v>4.9486458333333356</c:v>
                </c:pt>
                <c:pt idx="546">
                  <c:v>4.7301041666666661</c:v>
                </c:pt>
                <c:pt idx="547">
                  <c:v>4.5752083333333342</c:v>
                </c:pt>
                <c:pt idx="548">
                  <c:v>4.4889583333333398</c:v>
                </c:pt>
                <c:pt idx="549">
                  <c:v>4.4443749999999991</c:v>
                </c:pt>
                <c:pt idx="550">
                  <c:v>5.3189130434782586</c:v>
                </c:pt>
                <c:pt idx="551">
                  <c:v>6.596145833333332</c:v>
                </c:pt>
                <c:pt idx="552">
                  <c:v>6.1600000000000037</c:v>
                </c:pt>
                <c:pt idx="553">
                  <c:v>5.7145833333333336</c:v>
                </c:pt>
                <c:pt idx="554">
                  <c:v>5.359895833333332</c:v>
                </c:pt>
                <c:pt idx="555">
                  <c:v>5.11989583333333</c:v>
                </c:pt>
                <c:pt idx="556">
                  <c:v>4.9331250000000013</c:v>
                </c:pt>
                <c:pt idx="557">
                  <c:v>4.8076041666666622</c:v>
                </c:pt>
                <c:pt idx="558">
                  <c:v>4.724374999999994</c:v>
                </c:pt>
                <c:pt idx="559">
                  <c:v>4.6469791666666653</c:v>
                </c:pt>
                <c:pt idx="560">
                  <c:v>4.5791666666666675</c:v>
                </c:pt>
                <c:pt idx="561">
                  <c:v>4.5369791666666623</c:v>
                </c:pt>
                <c:pt idx="562">
                  <c:v>4.6823958333333318</c:v>
                </c:pt>
                <c:pt idx="563">
                  <c:v>4.8596875000000006</c:v>
                </c:pt>
                <c:pt idx="564">
                  <c:v>5.0429166666666667</c:v>
                </c:pt>
                <c:pt idx="565">
                  <c:v>5.0547916666666657</c:v>
                </c:pt>
                <c:pt idx="566">
                  <c:v>4.9505208333333357</c:v>
                </c:pt>
                <c:pt idx="567">
                  <c:v>4.8612500000000001</c:v>
                </c:pt>
                <c:pt idx="568">
                  <c:v>4.7963541666666645</c:v>
                </c:pt>
                <c:pt idx="569">
                  <c:v>4.8189583333333328</c:v>
                </c:pt>
                <c:pt idx="570">
                  <c:v>4.9816666666666638</c:v>
                </c:pt>
                <c:pt idx="571">
                  <c:v>5.1565624999999979</c:v>
                </c:pt>
                <c:pt idx="572">
                  <c:v>5.1121874999999983</c:v>
                </c:pt>
                <c:pt idx="573">
                  <c:v>5.0081250000000024</c:v>
                </c:pt>
                <c:pt idx="574">
                  <c:v>5.186770833333334</c:v>
                </c:pt>
                <c:pt idx="575">
                  <c:v>5.1158333333333426</c:v>
                </c:pt>
                <c:pt idx="576">
                  <c:v>5.0543956043956051</c:v>
                </c:pt>
                <c:pt idx="577">
                  <c:v>4.8286458333333337</c:v>
                </c:pt>
                <c:pt idx="578">
                  <c:v>4.6478124999999988</c:v>
                </c:pt>
                <c:pt idx="579">
                  <c:v>4.492604166666669</c:v>
                </c:pt>
                <c:pt idx="580">
                  <c:v>4.3559782608695627</c:v>
                </c:pt>
                <c:pt idx="581">
                  <c:v>5.0407291666666714</c:v>
                </c:pt>
                <c:pt idx="582">
                  <c:v>8.3566666666666674</c:v>
                </c:pt>
                <c:pt idx="583">
                  <c:v>7.6902083333333335</c:v>
                </c:pt>
                <c:pt idx="584">
                  <c:v>7.2613541666666697</c:v>
                </c:pt>
                <c:pt idx="585">
                  <c:v>6.8363541666666654</c:v>
                </c:pt>
                <c:pt idx="586">
                  <c:v>6.185833333333334</c:v>
                </c:pt>
                <c:pt idx="587">
                  <c:v>5.65625</c:v>
                </c:pt>
                <c:pt idx="588">
                  <c:v>5.2394791666666691</c:v>
                </c:pt>
                <c:pt idx="589">
                  <c:v>5.1174999999999997</c:v>
                </c:pt>
                <c:pt idx="590">
                  <c:v>5.4191666666666656</c:v>
                </c:pt>
                <c:pt idx="591">
                  <c:v>5.1817073170731689</c:v>
                </c:pt>
                <c:pt idx="593">
                  <c:v>4.7019512195121962</c:v>
                </c:pt>
                <c:pt idx="594">
                  <c:v>4.7847191011235957</c:v>
                </c:pt>
                <c:pt idx="595">
                  <c:v>4.9115624999999996</c:v>
                </c:pt>
                <c:pt idx="596">
                  <c:v>4.7614583333333362</c:v>
                </c:pt>
                <c:pt idx="597">
                  <c:v>4.6105208333333376</c:v>
                </c:pt>
                <c:pt idx="598">
                  <c:v>5.0359375000000002</c:v>
                </c:pt>
                <c:pt idx="599">
                  <c:v>5.8295833333333347</c:v>
                </c:pt>
                <c:pt idx="600">
                  <c:v>5.717187499999997</c:v>
                </c:pt>
                <c:pt idx="601">
                  <c:v>5.3519791666666663</c:v>
                </c:pt>
                <c:pt idx="602">
                  <c:v>5.0242708333333352</c:v>
                </c:pt>
                <c:pt idx="603">
                  <c:v>5.2457291666666661</c:v>
                </c:pt>
                <c:pt idx="604">
                  <c:v>7.5532291666666609</c:v>
                </c:pt>
                <c:pt idx="605">
                  <c:v>7.8113541666666668</c:v>
                </c:pt>
                <c:pt idx="606">
                  <c:v>7.3589583333333346</c:v>
                </c:pt>
                <c:pt idx="607">
                  <c:v>6.7612500000000013</c:v>
                </c:pt>
                <c:pt idx="608">
                  <c:v>6.1659374999999983</c:v>
                </c:pt>
                <c:pt idx="609">
                  <c:v>5.612708333333333</c:v>
                </c:pt>
                <c:pt idx="610">
                  <c:v>5.1823958333333318</c:v>
                </c:pt>
                <c:pt idx="611">
                  <c:v>4.9129166666666642</c:v>
                </c:pt>
                <c:pt idx="612">
                  <c:v>4.7389583333333354</c:v>
                </c:pt>
                <c:pt idx="613">
                  <c:v>4.5612500000000002</c:v>
                </c:pt>
                <c:pt idx="614">
                  <c:v>4.3892708333333328</c:v>
                </c:pt>
                <c:pt idx="615">
                  <c:v>4.206145833333335</c:v>
                </c:pt>
                <c:pt idx="616">
                  <c:v>3.9970833333333342</c:v>
                </c:pt>
                <c:pt idx="617">
                  <c:v>4.0324999999999998</c:v>
                </c:pt>
                <c:pt idx="618">
                  <c:v>4.7584374999999985</c:v>
                </c:pt>
                <c:pt idx="619">
                  <c:v>4.731770833333333</c:v>
                </c:pt>
                <c:pt idx="620">
                  <c:v>4.5508333333333324</c:v>
                </c:pt>
                <c:pt idx="621">
                  <c:v>4.331458333333333</c:v>
                </c:pt>
                <c:pt idx="622">
                  <c:v>4.8810416666666656</c:v>
                </c:pt>
                <c:pt idx="623">
                  <c:v>8.7218749999999989</c:v>
                </c:pt>
                <c:pt idx="624">
                  <c:v>8.0101041666666664</c:v>
                </c:pt>
                <c:pt idx="625">
                  <c:v>6.7693750000000001</c:v>
                </c:pt>
                <c:pt idx="626">
                  <c:v>5.9151041666666684</c:v>
                </c:pt>
                <c:pt idx="627">
                  <c:v>5.4389583333333356</c:v>
                </c:pt>
                <c:pt idx="628">
                  <c:v>5.3046875</c:v>
                </c:pt>
                <c:pt idx="629">
                  <c:v>4.8468749999999989</c:v>
                </c:pt>
                <c:pt idx="630">
                  <c:v>4.5006250000000003</c:v>
                </c:pt>
                <c:pt idx="631">
                  <c:v>4.2682291666666687</c:v>
                </c:pt>
                <c:pt idx="632">
                  <c:v>4.2726041666666665</c:v>
                </c:pt>
                <c:pt idx="633">
                  <c:v>6.2856249999999996</c:v>
                </c:pt>
                <c:pt idx="634">
                  <c:v>8.658333333333335</c:v>
                </c:pt>
                <c:pt idx="635">
                  <c:v>7.7516666666666687</c:v>
                </c:pt>
                <c:pt idx="636">
                  <c:v>6.5695833333333331</c:v>
                </c:pt>
                <c:pt idx="637">
                  <c:v>5.8606249999999998</c:v>
                </c:pt>
                <c:pt idx="638">
                  <c:v>5.2826041666666663</c:v>
                </c:pt>
                <c:pt idx="639">
                  <c:v>4.8828124999999991</c:v>
                </c:pt>
                <c:pt idx="640">
                  <c:v>4.6230208333333316</c:v>
                </c:pt>
                <c:pt idx="641">
                  <c:v>4.4273958333333336</c:v>
                </c:pt>
                <c:pt idx="642">
                  <c:v>4.2681250000000004</c:v>
                </c:pt>
                <c:pt idx="643">
                  <c:v>4.0652083333333335</c:v>
                </c:pt>
                <c:pt idx="644">
                  <c:v>3.8538541666666686</c:v>
                </c:pt>
                <c:pt idx="645">
                  <c:v>3.6978124999999999</c:v>
                </c:pt>
                <c:pt idx="646">
                  <c:v>3.5737499999999991</c:v>
                </c:pt>
                <c:pt idx="647">
                  <c:v>3.4726041666666654</c:v>
                </c:pt>
                <c:pt idx="648">
                  <c:v>3.3998958333333307</c:v>
                </c:pt>
                <c:pt idx="649">
                  <c:v>3.3465624999999992</c:v>
                </c:pt>
                <c:pt idx="650">
                  <c:v>3.3211458333333375</c:v>
                </c:pt>
                <c:pt idx="651">
                  <c:v>3.2834374999999985</c:v>
                </c:pt>
                <c:pt idx="652">
                  <c:v>3.2159375000000003</c:v>
                </c:pt>
                <c:pt idx="653">
                  <c:v>3.1502083333333317</c:v>
                </c:pt>
                <c:pt idx="654">
                  <c:v>3.1148958333333332</c:v>
                </c:pt>
                <c:pt idx="655">
                  <c:v>3.0448958333333316</c:v>
                </c:pt>
                <c:pt idx="656">
                  <c:v>2.9928125000000017</c:v>
                </c:pt>
                <c:pt idx="657">
                  <c:v>2.9428125000000023</c:v>
                </c:pt>
                <c:pt idx="658">
                  <c:v>2.9021874999999966</c:v>
                </c:pt>
                <c:pt idx="659">
                  <c:v>2.8647916666666706</c:v>
                </c:pt>
                <c:pt idx="660">
                  <c:v>2.8296875000000026</c:v>
                </c:pt>
                <c:pt idx="661">
                  <c:v>2.7866666666666675</c:v>
                </c:pt>
                <c:pt idx="662">
                  <c:v>2.753541666666667</c:v>
                </c:pt>
                <c:pt idx="663">
                  <c:v>2.7284375000000001</c:v>
                </c:pt>
                <c:pt idx="664">
                  <c:v>2.7044791666666606</c:v>
                </c:pt>
                <c:pt idx="665">
                  <c:v>2.6812500000000021</c:v>
                </c:pt>
                <c:pt idx="666">
                  <c:v>2.6632291666666648</c:v>
                </c:pt>
                <c:pt idx="667">
                  <c:v>2.6537500000000018</c:v>
                </c:pt>
                <c:pt idx="668">
                  <c:v>2.638749999999995</c:v>
                </c:pt>
                <c:pt idx="669">
                  <c:v>2.6257291666666673</c:v>
                </c:pt>
                <c:pt idx="670">
                  <c:v>2.6130208333333402</c:v>
                </c:pt>
                <c:pt idx="671">
                  <c:v>2.6009374999999988</c:v>
                </c:pt>
                <c:pt idx="672">
                  <c:v>2.5923958333333381</c:v>
                </c:pt>
                <c:pt idx="673">
                  <c:v>2.6038541666666633</c:v>
                </c:pt>
                <c:pt idx="674">
                  <c:v>2.62427083333333</c:v>
                </c:pt>
                <c:pt idx="675">
                  <c:v>2.610104166666666</c:v>
                </c:pt>
                <c:pt idx="676">
                  <c:v>2.5815625000000026</c:v>
                </c:pt>
                <c:pt idx="677">
                  <c:v>2.5646874999999998</c:v>
                </c:pt>
                <c:pt idx="678">
                  <c:v>2.5391666666666652</c:v>
                </c:pt>
                <c:pt idx="679">
                  <c:v>2.5265625000000043</c:v>
                </c:pt>
                <c:pt idx="680">
                  <c:v>2.5108333333333315</c:v>
                </c:pt>
                <c:pt idx="681">
                  <c:v>2.492708333333336</c:v>
                </c:pt>
                <c:pt idx="682">
                  <c:v>2.5137499999999982</c:v>
                </c:pt>
                <c:pt idx="683">
                  <c:v>2.5108333333333333</c:v>
                </c:pt>
                <c:pt idx="684">
                  <c:v>2.4883333333333315</c:v>
                </c:pt>
                <c:pt idx="685">
                  <c:v>2.4928409090909112</c:v>
                </c:pt>
                <c:pt idx="686">
                  <c:v>2.5385416666666649</c:v>
                </c:pt>
                <c:pt idx="687">
                  <c:v>2.5318750000000052</c:v>
                </c:pt>
                <c:pt idx="688">
                  <c:v>2.528229166666669</c:v>
                </c:pt>
                <c:pt idx="689">
                  <c:v>2.5708333333333315</c:v>
                </c:pt>
                <c:pt idx="690">
                  <c:v>2.6128124999999991</c:v>
                </c:pt>
                <c:pt idx="691">
                  <c:v>2.5951041666666694</c:v>
                </c:pt>
                <c:pt idx="692">
                  <c:v>2.5625000000000013</c:v>
                </c:pt>
                <c:pt idx="693">
                  <c:v>2.55125</c:v>
                </c:pt>
                <c:pt idx="694">
                  <c:v>2.5395833333333329</c:v>
                </c:pt>
                <c:pt idx="695">
                  <c:v>2.5203124999999993</c:v>
                </c:pt>
                <c:pt idx="696">
                  <c:v>2.6199999999999997</c:v>
                </c:pt>
                <c:pt idx="697">
                  <c:v>2.6684374999999956</c:v>
                </c:pt>
                <c:pt idx="698">
                  <c:v>2.6679166666666645</c:v>
                </c:pt>
                <c:pt idx="699">
                  <c:v>2.6568749999999999</c:v>
                </c:pt>
                <c:pt idx="700">
                  <c:v>2.6467708333333304</c:v>
                </c:pt>
                <c:pt idx="701">
                  <c:v>2.6080208333333323</c:v>
                </c:pt>
                <c:pt idx="702">
                  <c:v>2.852916666666669</c:v>
                </c:pt>
                <c:pt idx="703">
                  <c:v>3.8656249999999983</c:v>
                </c:pt>
                <c:pt idx="704">
                  <c:v>3.9842708333333339</c:v>
                </c:pt>
                <c:pt idx="705">
                  <c:v>4.3624999999999989</c:v>
                </c:pt>
                <c:pt idx="706">
                  <c:v>4.2238541666666665</c:v>
                </c:pt>
                <c:pt idx="707">
                  <c:v>4.0323958333333332</c:v>
                </c:pt>
                <c:pt idx="708">
                  <c:v>3.831979166666668</c:v>
                </c:pt>
                <c:pt idx="709">
                  <c:v>3.6119791666666679</c:v>
                </c:pt>
                <c:pt idx="710">
                  <c:v>3.4459374999999959</c:v>
                </c:pt>
                <c:pt idx="711">
                  <c:v>3.3156249999999967</c:v>
                </c:pt>
                <c:pt idx="712">
                  <c:v>3.2077083333333367</c:v>
                </c:pt>
                <c:pt idx="713">
                  <c:v>3.1207291666666639</c:v>
                </c:pt>
                <c:pt idx="714">
                  <c:v>3.0497916666666645</c:v>
                </c:pt>
                <c:pt idx="715">
                  <c:v>2.992708333333336</c:v>
                </c:pt>
                <c:pt idx="716">
                  <c:v>2.9409375000000022</c:v>
                </c:pt>
                <c:pt idx="717">
                  <c:v>2.8956249999999986</c:v>
                </c:pt>
                <c:pt idx="718">
                  <c:v>2.8551041666666652</c:v>
                </c:pt>
                <c:pt idx="719">
                  <c:v>2.8204166666666661</c:v>
                </c:pt>
                <c:pt idx="720">
                  <c:v>2.7862500000000012</c:v>
                </c:pt>
                <c:pt idx="721">
                  <c:v>2.7559375000000017</c:v>
                </c:pt>
                <c:pt idx="722">
                  <c:v>2.7252083333333341</c:v>
                </c:pt>
                <c:pt idx="723">
                  <c:v>2.6960416666666664</c:v>
                </c:pt>
                <c:pt idx="724">
                  <c:v>2.6914583333333315</c:v>
                </c:pt>
                <c:pt idx="725">
                  <c:v>2.6973958333333319</c:v>
                </c:pt>
                <c:pt idx="726">
                  <c:v>2.6862500000000007</c:v>
                </c:pt>
                <c:pt idx="727">
                  <c:v>2.6485416666666635</c:v>
                </c:pt>
                <c:pt idx="728">
                  <c:v>2.6039583333333334</c:v>
                </c:pt>
                <c:pt idx="729">
                  <c:v>2.5683333333333329</c:v>
                </c:pt>
                <c:pt idx="730">
                  <c:v>2.536770833333335</c:v>
                </c:pt>
                <c:pt idx="731">
                  <c:v>2.5210416666666711</c:v>
                </c:pt>
                <c:pt idx="732">
                  <c:v>2.5124999999999971</c:v>
                </c:pt>
                <c:pt idx="733">
                  <c:v>2.4984375000000028</c:v>
                </c:pt>
                <c:pt idx="734">
                  <c:v>2.4807291666666651</c:v>
                </c:pt>
                <c:pt idx="735">
                  <c:v>2.4667708333333347</c:v>
                </c:pt>
                <c:pt idx="736">
                  <c:v>2.4678125000000004</c:v>
                </c:pt>
                <c:pt idx="737">
                  <c:v>2.4748958333333282</c:v>
                </c:pt>
                <c:pt idx="738">
                  <c:v>2.4802083333333296</c:v>
                </c:pt>
                <c:pt idx="739">
                  <c:v>2.4783333333333299</c:v>
                </c:pt>
                <c:pt idx="740">
                  <c:v>2.4699999999999993</c:v>
                </c:pt>
                <c:pt idx="741">
                  <c:v>2.4791666666666652</c:v>
                </c:pt>
                <c:pt idx="742">
                  <c:v>2.4900000000000033</c:v>
                </c:pt>
                <c:pt idx="743">
                  <c:v>2.4872916666666645</c:v>
                </c:pt>
                <c:pt idx="744">
                  <c:v>2.5019791666666689</c:v>
                </c:pt>
                <c:pt idx="745">
                  <c:v>2.5144791666666628</c:v>
                </c:pt>
                <c:pt idx="746">
                  <c:v>2.4994791666666671</c:v>
                </c:pt>
                <c:pt idx="747">
                  <c:v>2.4901041666666699</c:v>
                </c:pt>
                <c:pt idx="748">
                  <c:v>2.4847916666666623</c:v>
                </c:pt>
                <c:pt idx="749">
                  <c:v>2.4723958333333322</c:v>
                </c:pt>
                <c:pt idx="750">
                  <c:v>2.4651041666666669</c:v>
                </c:pt>
                <c:pt idx="751">
                  <c:v>2.4633333333333352</c:v>
                </c:pt>
                <c:pt idx="752">
                  <c:v>2.4655208333333314</c:v>
                </c:pt>
                <c:pt idx="753">
                  <c:v>2.4887499999999991</c:v>
                </c:pt>
                <c:pt idx="754">
                  <c:v>2.4793749999999966</c:v>
                </c:pt>
                <c:pt idx="755">
                  <c:v>2.4679166666666679</c:v>
                </c:pt>
                <c:pt idx="756">
                  <c:v>2.4539583333333281</c:v>
                </c:pt>
                <c:pt idx="757">
                  <c:v>2.4483333333333306</c:v>
                </c:pt>
                <c:pt idx="758">
                  <c:v>2.4399999999999982</c:v>
                </c:pt>
                <c:pt idx="759">
                  <c:v>2.4446874999999966</c:v>
                </c:pt>
                <c:pt idx="760">
                  <c:v>2.4670833333333362</c:v>
                </c:pt>
                <c:pt idx="761">
                  <c:v>2.4503124999999963</c:v>
                </c:pt>
                <c:pt idx="762">
                  <c:v>2.4398958333333316</c:v>
                </c:pt>
                <c:pt idx="763">
                  <c:v>2.4322916666666701</c:v>
                </c:pt>
                <c:pt idx="764">
                  <c:v>2.4300000000000046</c:v>
                </c:pt>
                <c:pt idx="765">
                  <c:v>2.4222916666666614</c:v>
                </c:pt>
                <c:pt idx="766">
                  <c:v>2.4221874999999979</c:v>
                </c:pt>
                <c:pt idx="767">
                  <c:v>2.419999999999995</c:v>
                </c:pt>
                <c:pt idx="768">
                  <c:v>2.4171874999999958</c:v>
                </c:pt>
                <c:pt idx="769">
                  <c:v>2.4585416666666675</c:v>
                </c:pt>
                <c:pt idx="770">
                  <c:v>2.5134374999999967</c:v>
                </c:pt>
                <c:pt idx="771">
                  <c:v>2.4956250000000031</c:v>
                </c:pt>
                <c:pt idx="772">
                  <c:v>2.5102083333333369</c:v>
                </c:pt>
                <c:pt idx="773">
                  <c:v>2.5172916666666656</c:v>
                </c:pt>
                <c:pt idx="774">
                  <c:v>2.5113541666666643</c:v>
                </c:pt>
                <c:pt idx="775">
                  <c:v>2.5215625000000004</c:v>
                </c:pt>
                <c:pt idx="776">
                  <c:v>2.5628124999999993</c:v>
                </c:pt>
                <c:pt idx="777">
                  <c:v>2.569999999999995</c:v>
                </c:pt>
                <c:pt idx="778">
                  <c:v>2.5609375000000019</c:v>
                </c:pt>
                <c:pt idx="779">
                  <c:v>2.5436458333333305</c:v>
                </c:pt>
                <c:pt idx="780">
                  <c:v>2.5301041666666677</c:v>
                </c:pt>
                <c:pt idx="781">
                  <c:v>2.5300000000000007</c:v>
                </c:pt>
                <c:pt idx="782">
                  <c:v>2.5282291666666676</c:v>
                </c:pt>
                <c:pt idx="783">
                  <c:v>2.5300000000000007</c:v>
                </c:pt>
                <c:pt idx="784">
                  <c:v>2.5251562500000015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514688"/>
        <c:axId val="42520576"/>
      </c:lineChart>
      <c:dateAx>
        <c:axId val="4251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42520576"/>
        <c:crosses val="autoZero"/>
        <c:auto val="1"/>
        <c:lblOffset val="100"/>
        <c:baseTimeUnit val="days"/>
      </c:dateAx>
      <c:valAx>
        <c:axId val="4252057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42514688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b="1"/>
              <a:t>TSS Delineated Subbasin</a:t>
            </a:r>
          </a:p>
          <a:p>
            <a:pPr>
              <a:defRPr/>
            </a:pPr>
            <a:r>
              <a:rPr lang="en-US" sz="1800" b="1" i="0" baseline="0">
                <a:effectLst/>
              </a:rPr>
              <a:t>UNIT AREA LOAD</a:t>
            </a:r>
            <a:endParaRPr lang="en-US" b="1">
              <a:effectLst/>
            </a:endParaRPr>
          </a:p>
          <a:p>
            <a:pPr>
              <a:defRPr/>
            </a:pPr>
            <a:r>
              <a:rPr lang="en-US" sz="1800" b="1" i="0" baseline="0">
                <a:effectLst/>
              </a:rPr>
              <a:t>(LBS/ACRE)</a:t>
            </a:r>
            <a:endParaRPr lang="en-US" b="1"/>
          </a:p>
        </c:rich>
      </c:tx>
      <c:layout>
        <c:manualLayout>
          <c:xMode val="edge"/>
          <c:yMode val="edge"/>
          <c:x val="0.26699125451118233"/>
          <c:y val="2.090782268387246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3.8334511451258574E-2"/>
          <c:y val="0.28080922880954162"/>
          <c:w val="0.50742190460438352"/>
          <c:h val="0.6797167635317085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FF3399"/>
              </a:solidFill>
            </c:spPr>
          </c:dPt>
          <c:dPt>
            <c:idx val="2"/>
            <c:bubble3D val="0"/>
            <c:spPr>
              <a:solidFill>
                <a:srgbClr val="00FFFF"/>
              </a:solidFill>
            </c:spPr>
          </c:dPt>
          <c:dPt>
            <c:idx val="3"/>
            <c:bubble3D val="0"/>
            <c:spPr>
              <a:solidFill>
                <a:srgbClr val="FFC000"/>
              </a:solidFill>
            </c:spPr>
          </c:dPt>
          <c:dPt>
            <c:idx val="4"/>
            <c:bubble3D val="0"/>
            <c:spPr>
              <a:solidFill>
                <a:srgbClr val="CC00CC"/>
              </a:solidFill>
            </c:spPr>
          </c:dPt>
          <c:dPt>
            <c:idx val="5"/>
            <c:bubble3D val="0"/>
            <c:spPr>
              <a:solidFill>
                <a:srgbClr val="0000FF"/>
              </a:solidFill>
            </c:spPr>
          </c:dPt>
          <c:dPt>
            <c:idx val="6"/>
            <c:bubble3D val="0"/>
            <c:spPr>
              <a:solidFill>
                <a:srgbClr val="00FF00"/>
              </a:solidFill>
            </c:spPr>
          </c:dPt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Sheet3!$C$6:$C$12</c:f>
              <c:strCache>
                <c:ptCount val="7"/>
                <c:pt idx="0">
                  <c:v>D1</c:v>
                </c:pt>
                <c:pt idx="1">
                  <c:v>D2</c:v>
                </c:pt>
                <c:pt idx="2">
                  <c:v>D3</c:v>
                </c:pt>
                <c:pt idx="3">
                  <c:v>D4</c:v>
                </c:pt>
                <c:pt idx="4">
                  <c:v>D5</c:v>
                </c:pt>
                <c:pt idx="5">
                  <c:v>C1</c:v>
                </c:pt>
                <c:pt idx="6">
                  <c:v>C2</c:v>
                </c:pt>
              </c:strCache>
            </c:strRef>
          </c:cat>
          <c:val>
            <c:numRef>
              <c:f>Sheet3!$AS$27:$AS$33</c:f>
              <c:numCache>
                <c:formatCode>General</c:formatCode>
                <c:ptCount val="7"/>
                <c:pt idx="0">
                  <c:v>13.156744400165703</c:v>
                </c:pt>
                <c:pt idx="1">
                  <c:v>93.47716474524502</c:v>
                </c:pt>
                <c:pt idx="2">
                  <c:v>80.982938372561819</c:v>
                </c:pt>
                <c:pt idx="3">
                  <c:v>60.031444768294485</c:v>
                </c:pt>
                <c:pt idx="4">
                  <c:v>422.17901386067126</c:v>
                </c:pt>
                <c:pt idx="5">
                  <c:v>58.365112667742913</c:v>
                </c:pt>
                <c:pt idx="6">
                  <c:v>92.351290760489633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noFill/>
  </c:sp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TSS TOTAL WATESHED</a:t>
            </a:r>
          </a:p>
          <a:p>
            <a:pPr>
              <a:defRPr/>
            </a:pPr>
            <a:r>
              <a:rPr lang="en-US" baseline="0"/>
              <a:t>LOAD(LBS)</a:t>
            </a:r>
            <a:endParaRPr lang="en-US"/>
          </a:p>
        </c:rich>
      </c:tx>
      <c:layout>
        <c:manualLayout>
          <c:xMode val="edge"/>
          <c:yMode val="edge"/>
          <c:x val="7.7431457431457476E-2"/>
          <c:y val="8.8540731328115407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8478508368272161"/>
          <c:y val="0.28283483949035731"/>
          <c:w val="0.47487427707900148"/>
          <c:h val="0.6182540610026878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FF3399"/>
              </a:solidFill>
            </c:spPr>
          </c:dPt>
          <c:dPt>
            <c:idx val="2"/>
            <c:bubble3D val="0"/>
            <c:spPr>
              <a:solidFill>
                <a:srgbClr val="00FFFF"/>
              </a:solidFill>
            </c:spPr>
          </c:dPt>
          <c:dPt>
            <c:idx val="3"/>
            <c:bubble3D val="0"/>
            <c:spPr>
              <a:solidFill>
                <a:srgbClr val="FFC000"/>
              </a:solidFill>
            </c:spPr>
          </c:dPt>
          <c:dPt>
            <c:idx val="4"/>
            <c:bubble3D val="0"/>
            <c:spPr>
              <a:solidFill>
                <a:srgbClr val="CC00CC"/>
              </a:solidFill>
            </c:spPr>
          </c:dPt>
          <c:dPt>
            <c:idx val="5"/>
            <c:bubble3D val="0"/>
            <c:spPr>
              <a:solidFill>
                <a:srgbClr val="0000FF"/>
              </a:solidFill>
            </c:spPr>
          </c:dPt>
          <c:dPt>
            <c:idx val="6"/>
            <c:bubble3D val="0"/>
            <c:spPr>
              <a:solidFill>
                <a:srgbClr val="00FF00"/>
              </a:solidFill>
            </c:spPr>
          </c:dPt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Sheet3!$C$27:$C$33</c:f>
              <c:strCache>
                <c:ptCount val="7"/>
                <c:pt idx="0">
                  <c:v>D1</c:v>
                </c:pt>
                <c:pt idx="1">
                  <c:v>D2</c:v>
                </c:pt>
                <c:pt idx="2">
                  <c:v>D3</c:v>
                </c:pt>
                <c:pt idx="3">
                  <c:v>D4</c:v>
                </c:pt>
                <c:pt idx="4">
                  <c:v>D5</c:v>
                </c:pt>
                <c:pt idx="5">
                  <c:v>C1</c:v>
                </c:pt>
                <c:pt idx="6">
                  <c:v>C2</c:v>
                </c:pt>
              </c:strCache>
            </c:strRef>
          </c:cat>
          <c:val>
            <c:numRef>
              <c:f>Sheet3!$AM$27:$AM$33</c:f>
              <c:numCache>
                <c:formatCode>General</c:formatCode>
                <c:ptCount val="7"/>
                <c:pt idx="0">
                  <c:v>65672.272271554262</c:v>
                </c:pt>
                <c:pt idx="1">
                  <c:v>423702.31114276918</c:v>
                </c:pt>
                <c:pt idx="2">
                  <c:v>4671607.5025776112</c:v>
                </c:pt>
                <c:pt idx="3">
                  <c:v>5066194.4075540705</c:v>
                </c:pt>
                <c:pt idx="4">
                  <c:v>8707057.1293525342</c:v>
                </c:pt>
                <c:pt idx="5">
                  <c:v>522088.50932743802</c:v>
                </c:pt>
                <c:pt idx="6">
                  <c:v>2893138.7340273075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olidFill>
      <a:schemeClr val="accent1">
        <a:alpha val="10000"/>
      </a:schemeClr>
    </a:solidFill>
  </c:sp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TSS TOTAL UNIT</a:t>
            </a:r>
            <a:r>
              <a:rPr lang="en-US" baseline="0"/>
              <a:t> AREA LOAD</a:t>
            </a:r>
          </a:p>
          <a:p>
            <a:pPr>
              <a:defRPr/>
            </a:pPr>
            <a:r>
              <a:rPr lang="en-US" baseline="0"/>
              <a:t>(LBS/ACRE)</a:t>
            </a:r>
          </a:p>
        </c:rich>
      </c:tx>
      <c:layout>
        <c:manualLayout>
          <c:xMode val="edge"/>
          <c:yMode val="edge"/>
          <c:x val="7.2895665769664747E-2"/>
          <c:y val="9.645805493235493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5148157098602143"/>
          <c:y val="0.26096349971988742"/>
          <c:w val="0.42097210515816852"/>
          <c:h val="0.6221831064902496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FF3399"/>
              </a:solidFill>
            </c:spPr>
          </c:dPt>
          <c:dPt>
            <c:idx val="2"/>
            <c:bubble3D val="0"/>
            <c:spPr>
              <a:solidFill>
                <a:srgbClr val="00FFFF"/>
              </a:solidFill>
            </c:spPr>
          </c:dPt>
          <c:dPt>
            <c:idx val="3"/>
            <c:bubble3D val="0"/>
            <c:spPr>
              <a:solidFill>
                <a:srgbClr val="FFC000"/>
              </a:solidFill>
            </c:spPr>
          </c:dPt>
          <c:dPt>
            <c:idx val="4"/>
            <c:bubble3D val="0"/>
            <c:spPr>
              <a:solidFill>
                <a:srgbClr val="CC00CC"/>
              </a:solidFill>
            </c:spPr>
          </c:dPt>
          <c:dPt>
            <c:idx val="5"/>
            <c:bubble3D val="0"/>
            <c:spPr>
              <a:solidFill>
                <a:srgbClr val="0000FF"/>
              </a:solidFill>
            </c:spPr>
          </c:dPt>
          <c:dPt>
            <c:idx val="6"/>
            <c:bubble3D val="0"/>
            <c:spPr>
              <a:solidFill>
                <a:srgbClr val="00FF00"/>
              </a:solidFill>
            </c:spPr>
          </c:dPt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Sheet3!$C$27:$C$33</c:f>
              <c:strCache>
                <c:ptCount val="7"/>
                <c:pt idx="0">
                  <c:v>D1</c:v>
                </c:pt>
                <c:pt idx="1">
                  <c:v>D2</c:v>
                </c:pt>
                <c:pt idx="2">
                  <c:v>D3</c:v>
                </c:pt>
                <c:pt idx="3">
                  <c:v>D4</c:v>
                </c:pt>
                <c:pt idx="4">
                  <c:v>D5</c:v>
                </c:pt>
                <c:pt idx="5">
                  <c:v>C1</c:v>
                </c:pt>
                <c:pt idx="6">
                  <c:v>C2</c:v>
                </c:pt>
              </c:strCache>
            </c:strRef>
          </c:cat>
          <c:val>
            <c:numRef>
              <c:f>Sheet3!$AP$27:$AP$33</c:f>
              <c:numCache>
                <c:formatCode>General</c:formatCode>
                <c:ptCount val="7"/>
                <c:pt idx="0">
                  <c:v>13.156744400165703</c:v>
                </c:pt>
                <c:pt idx="1">
                  <c:v>48.029756034583897</c:v>
                </c:pt>
                <c:pt idx="2">
                  <c:v>77.639931855623203</c:v>
                </c:pt>
                <c:pt idx="3">
                  <c:v>75.905812061017699</c:v>
                </c:pt>
                <c:pt idx="4">
                  <c:v>115.52854892268292</c:v>
                </c:pt>
                <c:pt idx="5">
                  <c:v>58.365112667742913</c:v>
                </c:pt>
                <c:pt idx="6">
                  <c:v>83.569708697981213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olidFill>
      <a:schemeClr val="accent1">
        <a:alpha val="10000"/>
      </a:schemeClr>
    </a:solidFill>
  </c:sp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b="1"/>
              <a:t>TSS </a:t>
            </a:r>
            <a:r>
              <a:rPr lang="en-US" sz="1800" b="1" i="0" baseline="0">
                <a:effectLst/>
              </a:rPr>
              <a:t>Delineated Subbasin </a:t>
            </a:r>
          </a:p>
          <a:p>
            <a:pPr>
              <a:defRPr/>
            </a:pPr>
            <a:r>
              <a:rPr lang="en-US" sz="1800" b="1" i="0" u="none" strike="noStrike" baseline="0">
                <a:effectLst/>
              </a:rPr>
              <a:t>TOTAL DAILY </a:t>
            </a:r>
            <a:r>
              <a:rPr lang="en-US" sz="1800" b="1" i="0" baseline="0">
                <a:effectLst/>
              </a:rPr>
              <a:t>LOAD</a:t>
            </a:r>
            <a:endParaRPr lang="en-US" b="1">
              <a:effectLst/>
            </a:endParaRPr>
          </a:p>
          <a:p>
            <a:pPr>
              <a:defRPr/>
            </a:pPr>
            <a:r>
              <a:rPr lang="en-US" sz="1800" b="1" i="0" baseline="0">
                <a:effectLst/>
              </a:rPr>
              <a:t>(LBS)</a:t>
            </a:r>
            <a:endParaRPr lang="en-US" b="1"/>
          </a:p>
        </c:rich>
      </c:tx>
      <c:layout>
        <c:manualLayout>
          <c:xMode val="edge"/>
          <c:yMode val="edge"/>
          <c:x val="0.38624669373588938"/>
          <c:y val="6.960346531575262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6.0017838099233625E-2"/>
          <c:y val="0.32694684197386514"/>
          <c:w val="0.38681453821100198"/>
          <c:h val="0.60384433075730193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FF3399"/>
              </a:solidFill>
            </c:spPr>
          </c:dPt>
          <c:dPt>
            <c:idx val="2"/>
            <c:bubble3D val="0"/>
            <c:spPr>
              <a:solidFill>
                <a:srgbClr val="00FFFF"/>
              </a:solidFill>
            </c:spPr>
          </c:dPt>
          <c:dPt>
            <c:idx val="3"/>
            <c:bubble3D val="0"/>
            <c:spPr>
              <a:solidFill>
                <a:srgbClr val="FFC000"/>
              </a:solidFill>
            </c:spPr>
          </c:dPt>
          <c:dPt>
            <c:idx val="4"/>
            <c:bubble3D val="0"/>
            <c:spPr>
              <a:solidFill>
                <a:srgbClr val="CC00CC"/>
              </a:solidFill>
            </c:spPr>
          </c:dPt>
          <c:dPt>
            <c:idx val="5"/>
            <c:bubble3D val="0"/>
            <c:spPr>
              <a:solidFill>
                <a:srgbClr val="0000FF"/>
              </a:solidFill>
            </c:spPr>
          </c:dPt>
          <c:dPt>
            <c:idx val="6"/>
            <c:bubble3D val="0"/>
            <c:spPr>
              <a:solidFill>
                <a:srgbClr val="00FF00"/>
              </a:solidFill>
            </c:spPr>
          </c:dPt>
          <c:dLbls>
            <c:dLbl>
              <c:idx val="0"/>
              <c:layout>
                <c:manualLayout>
                  <c:x val="-3.0974282072550145E-2"/>
                  <c:y val="1.6091733504645199E-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2.4469340566783985E-3"/>
                  <c:y val="-9.5931728555265425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Sheet3!$C$6:$C$12</c:f>
              <c:strCache>
                <c:ptCount val="7"/>
                <c:pt idx="0">
                  <c:v>D1</c:v>
                </c:pt>
                <c:pt idx="1">
                  <c:v>D2</c:v>
                </c:pt>
                <c:pt idx="2">
                  <c:v>D3</c:v>
                </c:pt>
                <c:pt idx="3">
                  <c:v>D4</c:v>
                </c:pt>
                <c:pt idx="4">
                  <c:v>D5</c:v>
                </c:pt>
                <c:pt idx="5">
                  <c:v>C1</c:v>
                </c:pt>
                <c:pt idx="6">
                  <c:v>C2</c:v>
                </c:pt>
              </c:strCache>
            </c:strRef>
          </c:cat>
          <c:val>
            <c:numRef>
              <c:f>Sheet3!$AQ$27:$AQ$33</c:f>
              <c:numCache>
                <c:formatCode>General</c:formatCode>
                <c:ptCount val="7"/>
                <c:pt idx="0">
                  <c:v>65672.272271554262</c:v>
                </c:pt>
                <c:pt idx="1">
                  <c:v>358030.0388712149</c:v>
                </c:pt>
                <c:pt idx="2">
                  <c:v>1354766.4574075341</c:v>
                </c:pt>
                <c:pt idx="3">
                  <c:v>394586.90497645922</c:v>
                </c:pt>
                <c:pt idx="4">
                  <c:v>3640862.7217984637</c:v>
                </c:pt>
                <c:pt idx="5">
                  <c:v>522088.50932743802</c:v>
                </c:pt>
                <c:pt idx="6">
                  <c:v>2371050.2246998693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0.6141</cdr:x>
      <cdr:y>0.46144</cdr:y>
    </cdr:from>
    <cdr:to>
      <cdr:x>0.83795</cdr:x>
      <cdr:y>0.86543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09920" y="1151540"/>
          <a:ext cx="878454" cy="10081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b="1"/>
            <a:t>D3   0.01</a:t>
          </a:r>
        </a:p>
        <a:p xmlns:a="http://schemas.openxmlformats.org/drawingml/2006/main">
          <a:r>
            <a:rPr lang="en-US" sz="1100" b="1"/>
            <a:t>D5   0.04</a:t>
          </a:r>
        </a:p>
        <a:p xmlns:a="http://schemas.openxmlformats.org/drawingml/2006/main">
          <a:r>
            <a:rPr lang="en-US" sz="1100" b="1"/>
            <a:t>C2   0.06</a:t>
          </a:r>
        </a:p>
        <a:p xmlns:a="http://schemas.openxmlformats.org/drawingml/2006/main">
          <a:r>
            <a:rPr lang="en-US" sz="1100" b="1"/>
            <a:t>D1   0.15</a:t>
          </a:r>
        </a:p>
        <a:p xmlns:a="http://schemas.openxmlformats.org/drawingml/2006/main">
          <a:r>
            <a:rPr lang="en-US" sz="1100" b="1"/>
            <a:t>D4   0.29</a:t>
          </a:r>
        </a:p>
        <a:p xmlns:a="http://schemas.openxmlformats.org/drawingml/2006/main">
          <a:r>
            <a:rPr lang="en-US" sz="1100" b="1"/>
            <a:t>C1   0.39</a:t>
          </a:r>
        </a:p>
        <a:p xmlns:a="http://schemas.openxmlformats.org/drawingml/2006/main">
          <a:r>
            <a:rPr lang="en-US" sz="1100" b="1"/>
            <a:t>D2   0.42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0.69733</cdr:x>
      <cdr:y>0.37446</cdr:y>
    </cdr:from>
    <cdr:to>
      <cdr:x>0.92336</cdr:x>
      <cdr:y>0.93397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25958" y="1172936"/>
          <a:ext cx="948413" cy="1752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/>
            <a:t>D1   </a:t>
          </a:r>
          <a:r>
            <a:rPr lang="en-US" sz="1600" b="1" dirty="0" smtClean="0"/>
            <a:t>13.2</a:t>
          </a:r>
          <a:endParaRPr lang="en-US" sz="1600" b="1" dirty="0"/>
        </a:p>
        <a:p xmlns:a="http://schemas.openxmlformats.org/drawingml/2006/main">
          <a:r>
            <a:rPr lang="en-US" sz="1600" b="1" dirty="0"/>
            <a:t>C1   58.4</a:t>
          </a:r>
        </a:p>
        <a:p xmlns:a="http://schemas.openxmlformats.org/drawingml/2006/main">
          <a:r>
            <a:rPr lang="en-US" sz="1600" b="1" dirty="0"/>
            <a:t>D4   60</a:t>
          </a:r>
        </a:p>
        <a:p xmlns:a="http://schemas.openxmlformats.org/drawingml/2006/main">
          <a:r>
            <a:rPr lang="en-US" sz="1600" b="1" dirty="0"/>
            <a:t>D3   81</a:t>
          </a:r>
        </a:p>
        <a:p xmlns:a="http://schemas.openxmlformats.org/drawingml/2006/main">
          <a:r>
            <a:rPr lang="en-US" sz="1600" b="1" dirty="0"/>
            <a:t>C2   92.4</a:t>
          </a:r>
        </a:p>
        <a:p xmlns:a="http://schemas.openxmlformats.org/drawingml/2006/main">
          <a:r>
            <a:rPr lang="en-US" sz="1600" b="1" dirty="0"/>
            <a:t>D2   93.5</a:t>
          </a:r>
        </a:p>
        <a:p xmlns:a="http://schemas.openxmlformats.org/drawingml/2006/main">
          <a:r>
            <a:rPr lang="en-US" sz="1600" b="1" dirty="0"/>
            <a:t>D5   422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0.07648</cdr:x>
      <cdr:y>0.3344</cdr:y>
    </cdr:from>
    <cdr:to>
      <cdr:x>0.41971</cdr:x>
      <cdr:y>0.71736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3242" y="1130277"/>
          <a:ext cx="1495557" cy="12944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/>
            <a:t>D1   </a:t>
          </a:r>
          <a:r>
            <a:rPr lang="en-US" sz="1600" b="1" dirty="0" smtClean="0"/>
            <a:t>65,700</a:t>
          </a:r>
          <a:endParaRPr lang="en-US" sz="1600" b="1" dirty="0"/>
        </a:p>
        <a:p xmlns:a="http://schemas.openxmlformats.org/drawingml/2006/main">
          <a:r>
            <a:rPr lang="en-US" sz="1600" b="1" dirty="0"/>
            <a:t>D2   </a:t>
          </a:r>
          <a:r>
            <a:rPr lang="en-US" sz="1600" b="1" dirty="0" smtClean="0"/>
            <a:t>24,000</a:t>
          </a:r>
          <a:endParaRPr lang="en-US" sz="1600" b="1" dirty="0"/>
        </a:p>
        <a:p xmlns:a="http://schemas.openxmlformats.org/drawingml/2006/main">
          <a:r>
            <a:rPr lang="en-US" sz="1600" b="1" dirty="0"/>
            <a:t>C1   </a:t>
          </a:r>
          <a:r>
            <a:rPr lang="en-US" sz="1600" b="1" dirty="0" smtClean="0"/>
            <a:t>22,000</a:t>
          </a:r>
          <a:endParaRPr lang="en-US" sz="1600" b="1" dirty="0"/>
        </a:p>
        <a:p xmlns:a="http://schemas.openxmlformats.org/drawingml/2006/main">
          <a:r>
            <a:rPr lang="en-US" sz="1600" b="1" dirty="0"/>
            <a:t>C2   </a:t>
          </a:r>
          <a:r>
            <a:rPr lang="en-US" sz="1600" b="1" dirty="0" smtClean="0"/>
            <a:t>2,890,000</a:t>
          </a:r>
          <a:endParaRPr lang="en-US" sz="1600" b="1" dirty="0"/>
        </a:p>
        <a:p xmlns:a="http://schemas.openxmlformats.org/drawingml/2006/main">
          <a:r>
            <a:rPr lang="en-US" sz="1600" b="1" dirty="0"/>
            <a:t>D3   4,670,000</a:t>
          </a:r>
        </a:p>
        <a:p xmlns:a="http://schemas.openxmlformats.org/drawingml/2006/main">
          <a:r>
            <a:rPr lang="en-US" sz="1600" b="1" dirty="0"/>
            <a:t>D4   5,070,000</a:t>
          </a:r>
        </a:p>
        <a:p xmlns:a="http://schemas.openxmlformats.org/drawingml/2006/main">
          <a:r>
            <a:rPr lang="en-US" sz="1600" b="1" dirty="0"/>
            <a:t>D5   8,710,000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0.11194</cdr:x>
      <cdr:y>0.33719</cdr:y>
    </cdr:from>
    <cdr:to>
      <cdr:x>0.34636</cdr:x>
      <cdr:y>0.71433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67872" y="1166586"/>
          <a:ext cx="1189292" cy="13048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/>
            <a:t>D1   </a:t>
          </a:r>
          <a:r>
            <a:rPr lang="en-US" sz="1600" b="1" dirty="0" smtClean="0"/>
            <a:t>13.2</a:t>
          </a:r>
          <a:endParaRPr lang="en-US" sz="1600" b="1" dirty="0"/>
        </a:p>
        <a:p xmlns:a="http://schemas.openxmlformats.org/drawingml/2006/main">
          <a:r>
            <a:rPr lang="en-US" sz="1600" b="1" dirty="0"/>
            <a:t>D2   48</a:t>
          </a:r>
        </a:p>
        <a:p xmlns:a="http://schemas.openxmlformats.org/drawingml/2006/main">
          <a:r>
            <a:rPr lang="en-US" sz="1600" b="1" dirty="0"/>
            <a:t>C1   58.4</a:t>
          </a:r>
        </a:p>
        <a:p xmlns:a="http://schemas.openxmlformats.org/drawingml/2006/main">
          <a:r>
            <a:rPr lang="en-US" sz="1600" b="1" dirty="0"/>
            <a:t>D4   75.9</a:t>
          </a:r>
        </a:p>
        <a:p xmlns:a="http://schemas.openxmlformats.org/drawingml/2006/main">
          <a:r>
            <a:rPr lang="en-US" sz="1600" b="1" dirty="0"/>
            <a:t>D3   77.6</a:t>
          </a:r>
        </a:p>
        <a:p xmlns:a="http://schemas.openxmlformats.org/drawingml/2006/main">
          <a:r>
            <a:rPr lang="en-US" sz="1600" b="1" dirty="0"/>
            <a:t>C2   83.6</a:t>
          </a:r>
        </a:p>
        <a:p xmlns:a="http://schemas.openxmlformats.org/drawingml/2006/main">
          <a:r>
            <a:rPr lang="en-US" sz="1600" b="1" dirty="0"/>
            <a:t>D5   116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0.57423</cdr:x>
      <cdr:y>0.38654</cdr:y>
    </cdr:from>
    <cdr:to>
      <cdr:x>0.95024</cdr:x>
      <cdr:y>0.77727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67701" y="1214032"/>
          <a:ext cx="1681356" cy="12271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/>
            <a:t>D1   65,700</a:t>
          </a:r>
        </a:p>
        <a:p xmlns:a="http://schemas.openxmlformats.org/drawingml/2006/main">
          <a:r>
            <a:rPr lang="en-US" sz="1600" b="1" dirty="0"/>
            <a:t>D2   358,000</a:t>
          </a:r>
        </a:p>
        <a:p xmlns:a="http://schemas.openxmlformats.org/drawingml/2006/main">
          <a:r>
            <a:rPr lang="en-US" sz="1600" b="1" dirty="0"/>
            <a:t>D4   395,000</a:t>
          </a:r>
        </a:p>
        <a:p xmlns:a="http://schemas.openxmlformats.org/drawingml/2006/main">
          <a:r>
            <a:rPr lang="en-US" sz="1600" b="1" dirty="0"/>
            <a:t>C1   522,000</a:t>
          </a:r>
        </a:p>
        <a:p xmlns:a="http://schemas.openxmlformats.org/drawingml/2006/main">
          <a:r>
            <a:rPr lang="en-US" sz="1600" b="1" dirty="0"/>
            <a:t>D3   1,350,000</a:t>
          </a:r>
        </a:p>
        <a:p xmlns:a="http://schemas.openxmlformats.org/drawingml/2006/main">
          <a:r>
            <a:rPr lang="en-US" sz="1600" b="1" dirty="0"/>
            <a:t>C2   2,370,000</a:t>
          </a:r>
        </a:p>
        <a:p xmlns:a="http://schemas.openxmlformats.org/drawingml/2006/main">
          <a:r>
            <a:rPr lang="en-US" sz="1600" b="1" dirty="0"/>
            <a:t>D5   3,640,000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E4459B-D79C-48BF-90D7-E41460DDD296}" type="datetimeFigureOut">
              <a:rPr lang="en-US" smtClean="0"/>
              <a:t>9/15/2014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51884B-5C6D-49CA-AF4C-DAD2C634AE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136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1884B-5C6D-49CA-AF4C-DAD2C634AE5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538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92B8-401A-45E1-A7FF-E6A7A145402D}" type="datetimeFigureOut">
              <a:rPr lang="en-US" smtClean="0"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5FE45-F887-4018-9EE2-073FBED227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538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92B8-401A-45E1-A7FF-E6A7A145402D}" type="datetimeFigureOut">
              <a:rPr lang="en-US" smtClean="0"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5FE45-F887-4018-9EE2-073FBED227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087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92B8-401A-45E1-A7FF-E6A7A145402D}" type="datetimeFigureOut">
              <a:rPr lang="en-US" smtClean="0"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5FE45-F887-4018-9EE2-073FBED227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906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92B8-401A-45E1-A7FF-E6A7A145402D}" type="datetimeFigureOut">
              <a:rPr lang="en-US" smtClean="0"/>
              <a:t>9/15/2014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5FE45-F887-4018-9EE2-073FBED227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324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92B8-401A-45E1-A7FF-E6A7A145402D}" type="datetimeFigureOut">
              <a:rPr lang="en-US" smtClean="0"/>
              <a:t>9/15/2014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5FE45-F887-4018-9EE2-073FBED227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5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92B8-401A-45E1-A7FF-E6A7A145402D}" type="datetimeFigureOut">
              <a:rPr lang="en-US" smtClean="0"/>
              <a:t>9/15/2014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5FE45-F887-4018-9EE2-073FBED227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300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92B8-401A-45E1-A7FF-E6A7A145402D}" type="datetimeFigureOut">
              <a:rPr lang="en-US" smtClean="0"/>
              <a:t>9/15/2014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5FE45-F887-4018-9EE2-073FBED227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523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92B8-401A-45E1-A7FF-E6A7A145402D}" type="datetimeFigureOut">
              <a:rPr lang="en-US" smtClean="0"/>
              <a:t>9/15/2014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5FE45-F887-4018-9EE2-073FBED227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69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92B8-401A-45E1-A7FF-E6A7A145402D}" type="datetimeFigureOut">
              <a:rPr lang="en-US" smtClean="0"/>
              <a:t>9/15/2014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5FE45-F887-4018-9EE2-073FBED227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745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92B8-401A-45E1-A7FF-E6A7A145402D}" type="datetimeFigureOut">
              <a:rPr lang="en-US" smtClean="0"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5FE45-F887-4018-9EE2-073FBED227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848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92B8-401A-45E1-A7FF-E6A7A145402D}" type="datetimeFigureOut">
              <a:rPr lang="en-US" smtClean="0"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5FE45-F887-4018-9EE2-073FBED227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236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94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92B8-401A-45E1-A7FF-E6A7A145402D}" type="datetimeFigureOut">
              <a:rPr lang="en-US" smtClean="0"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5FE45-F887-4018-9EE2-073FBED227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38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evun@equilibrium-ar.or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equilibrium-ar.org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equilibrium-ar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an\Documents\Equilibrium\Equilibrium LOGO Email Signatur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1" r="13737"/>
          <a:stretch/>
        </p:blipFill>
        <p:spPr bwMode="auto">
          <a:xfrm>
            <a:off x="6573982" y="4237760"/>
            <a:ext cx="2507673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04800" y="609600"/>
            <a:ext cx="8382000" cy="2971800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Water Quality Monitoring and Parameter Load Estimations in </a:t>
            </a:r>
            <a:br>
              <a:rPr lang="en-US" dirty="0" smtClean="0"/>
            </a:br>
            <a:r>
              <a:rPr lang="en-US" dirty="0" smtClean="0"/>
              <a:t>Lake Conway Point Remove Watershed,</a:t>
            </a:r>
            <a:br>
              <a:rPr lang="en-US" dirty="0" smtClean="0"/>
            </a:br>
            <a:r>
              <a:rPr lang="en-US" dirty="0" smtClean="0"/>
              <a:t>L’Anguille River Watershed, and</a:t>
            </a:r>
          </a:p>
          <a:p>
            <a:r>
              <a:rPr lang="en-US" dirty="0" smtClean="0"/>
              <a:t>Bayou Bartholomew</a:t>
            </a:r>
            <a:endParaRPr lang="en-US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762000" y="4419600"/>
            <a:ext cx="4953000" cy="1752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smtClean="0"/>
              <a:t>Presented by: </a:t>
            </a:r>
          </a:p>
          <a:p>
            <a:pPr marL="0" indent="0" algn="ctr">
              <a:buNone/>
            </a:pPr>
            <a:r>
              <a:rPr lang="en-US" sz="2400" dirty="0" smtClean="0"/>
              <a:t>Dan DeVun, Equilibrium</a:t>
            </a:r>
          </a:p>
          <a:p>
            <a:pPr marL="0" indent="0" algn="ctr">
              <a:buNone/>
            </a:pPr>
            <a:r>
              <a:rPr lang="en-US" sz="2400" dirty="0" smtClean="0">
                <a:hlinkClick r:id="rId3"/>
              </a:rPr>
              <a:t>devun@equilibrium-ar.org</a:t>
            </a:r>
            <a:endParaRPr lang="en-US" sz="2400" dirty="0" smtClean="0"/>
          </a:p>
          <a:p>
            <a:pPr marL="0" indent="0" algn="ctr">
              <a:buNone/>
            </a:pPr>
            <a:r>
              <a:rPr lang="en-US" sz="2400" dirty="0" smtClean="0">
                <a:hlinkClick r:id="rId4"/>
              </a:rPr>
              <a:t>www.equilibrium-ar.org</a:t>
            </a:r>
            <a:endParaRPr lang="en-US" sz="2400" dirty="0" smtClean="0"/>
          </a:p>
          <a:p>
            <a:pPr marL="0" indent="0" algn="ctr">
              <a:buNone/>
            </a:pPr>
            <a:r>
              <a:rPr lang="en-US" sz="2400" dirty="0" smtClean="0"/>
              <a:t>09/19/2014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3716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Acknowledgements </a:t>
            </a:r>
            <a:br>
              <a:rPr lang="en-US" dirty="0" smtClean="0"/>
            </a:br>
            <a:r>
              <a:rPr lang="en-US" dirty="0" smtClean="0"/>
              <a:t>and Special Thanks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EPA Region 6</a:t>
            </a:r>
          </a:p>
          <a:p>
            <a:r>
              <a:rPr lang="en-US" dirty="0" err="1" smtClean="0"/>
              <a:t>ANRC</a:t>
            </a:r>
            <a:r>
              <a:rPr lang="en-US" dirty="0" smtClean="0"/>
              <a:t>; </a:t>
            </a:r>
            <a:r>
              <a:rPr lang="en-US" dirty="0"/>
              <a:t>Tony </a:t>
            </a:r>
            <a:r>
              <a:rPr lang="en-US" dirty="0" err="1"/>
              <a:t>Ramick</a:t>
            </a:r>
            <a:r>
              <a:rPr lang="en-US" dirty="0"/>
              <a:t> and Robbie Alberson </a:t>
            </a:r>
            <a:endParaRPr lang="en-US" dirty="0" smtClean="0"/>
          </a:p>
          <a:p>
            <a:r>
              <a:rPr lang="en-US" dirty="0"/>
              <a:t>Wesley Griffin</a:t>
            </a:r>
          </a:p>
          <a:p>
            <a:r>
              <a:rPr lang="en-US" dirty="0" smtClean="0"/>
              <a:t>Ouachita Baptist University</a:t>
            </a:r>
          </a:p>
          <a:p>
            <a:r>
              <a:rPr lang="en-US" dirty="0" smtClean="0"/>
              <a:t>Dr. Tim Knight</a:t>
            </a:r>
          </a:p>
          <a:p>
            <a:r>
              <a:rPr lang="en-US" dirty="0" smtClean="0"/>
              <a:t>Clark </a:t>
            </a:r>
            <a:r>
              <a:rPr lang="en-US" dirty="0" err="1" smtClean="0"/>
              <a:t>Kyper</a:t>
            </a:r>
            <a:endParaRPr lang="en-US" dirty="0" smtClean="0"/>
          </a:p>
          <a:p>
            <a:r>
              <a:rPr lang="en-US" dirty="0" smtClean="0"/>
              <a:t>Dr. Joe Nix</a:t>
            </a:r>
          </a:p>
          <a:p>
            <a:r>
              <a:rPr lang="en-US" dirty="0" smtClean="0"/>
              <a:t>Natural State Streams</a:t>
            </a:r>
          </a:p>
          <a:p>
            <a:r>
              <a:rPr lang="en-US" dirty="0" smtClean="0"/>
              <a:t>Ecological Design Group</a:t>
            </a:r>
          </a:p>
          <a:p>
            <a:r>
              <a:rPr lang="en-US" dirty="0" smtClean="0"/>
              <a:t>Entergy, Inc.</a:t>
            </a:r>
          </a:p>
          <a:p>
            <a:r>
              <a:rPr lang="en-US" dirty="0" err="1" smtClean="0"/>
              <a:t>HDR</a:t>
            </a:r>
            <a:r>
              <a:rPr lang="en-US" dirty="0" smtClean="0"/>
              <a:t>, Inc.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100" y="2362200"/>
            <a:ext cx="2900363" cy="339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93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90800"/>
            <a:ext cx="7620000" cy="2880986"/>
          </a:xfrm>
          <a:prstGeom prst="rect">
            <a:avLst/>
          </a:prstGeom>
        </p:spPr>
      </p:pic>
      <p:pic>
        <p:nvPicPr>
          <p:cNvPr id="3" name="Picture 2" descr="C:\Users\Dan\Documents\Equilibrium\Equilibrium LOGO Email Signatur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1" r="13737"/>
          <a:stretch/>
        </p:blipFill>
        <p:spPr bwMode="auto">
          <a:xfrm>
            <a:off x="8229600" y="5921825"/>
            <a:ext cx="852058" cy="87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1429" y="1524000"/>
            <a:ext cx="8229600" cy="1143000"/>
          </a:xfrm>
        </p:spPr>
        <p:txBody>
          <a:bodyPr/>
          <a:lstStyle/>
          <a:p>
            <a:r>
              <a:rPr lang="en-US" dirty="0" smtClean="0"/>
              <a:t>Projects Primary Goal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2590800"/>
            <a:ext cx="7620000" cy="2880986"/>
          </a:xfrm>
          <a:solidFill>
            <a:schemeClr val="bg1">
              <a:alpha val="63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By </a:t>
            </a:r>
            <a:r>
              <a:rPr lang="en-US" dirty="0"/>
              <a:t>collecting, analyzing and reporting water quality and discharge </a:t>
            </a:r>
            <a:r>
              <a:rPr lang="en-US" dirty="0" smtClean="0"/>
              <a:t>data; provide </a:t>
            </a:r>
            <a:r>
              <a:rPr lang="en-US" dirty="0"/>
              <a:t>monthly and annual parameter loadings, as well as unit area loadings in numerous </a:t>
            </a:r>
            <a:r>
              <a:rPr lang="en-US" dirty="0" smtClean="0"/>
              <a:t>12 digit HUCs.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9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an\Documents\Equilibrium\Equilibrium LOGO Email Signatur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1" r="13737"/>
          <a:stretch/>
        </p:blipFill>
        <p:spPr bwMode="auto">
          <a:xfrm>
            <a:off x="8229600" y="5921825"/>
            <a:ext cx="852058" cy="87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7451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Monitoring Structure – </a:t>
            </a:r>
            <a:r>
              <a:rPr lang="en-US" sz="2400" dirty="0" smtClean="0"/>
              <a:t>Similar activities are implemented in each monitored watershed that support each project’s primary goal. 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dirty="0" smtClean="0"/>
              <a:t>Water Quality Requirements – </a:t>
            </a:r>
            <a:r>
              <a:rPr lang="en-US" sz="2400" dirty="0" smtClean="0"/>
              <a:t>Incorporates project design, collection methodology and analytical methodology to generate representative data and allow for an evaluation of water chemistry within the selected watersheds. 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dirty="0" smtClean="0"/>
              <a:t>Discharge Requirements – </a:t>
            </a:r>
            <a:r>
              <a:rPr lang="en-US" sz="2400" dirty="0" smtClean="0"/>
              <a:t>Estimate the volume of water that passes the monitoring station during the sampling period. 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dirty="0" smtClean="0"/>
              <a:t>Data Compilation and Statistical Analysis –</a:t>
            </a:r>
            <a:r>
              <a:rPr lang="en-US" sz="2600" dirty="0" smtClean="0"/>
              <a:t> Compile and statistically analyze the collected data to provide monthly, annual, and unit area loadings, as well as, compare results between monitoring stations.</a:t>
            </a:r>
          </a:p>
          <a:p>
            <a:pPr marL="0" indent="0">
              <a:buNone/>
            </a:pPr>
            <a:endParaRPr lang="en-US" sz="2600" dirty="0" smtClean="0"/>
          </a:p>
          <a:p>
            <a:r>
              <a:rPr lang="en-US" dirty="0" smtClean="0"/>
              <a:t>Reporting Requirements – </a:t>
            </a:r>
            <a:r>
              <a:rPr lang="en-US" sz="2600" dirty="0" smtClean="0"/>
              <a:t>Provide  the project participants with the project outcomes and  make the results readily available to the natural resource and watershed professionals and the general public.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958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an\Documents\Equilibrium\Equilibrium LOGO Email Signatur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1" r="13737"/>
          <a:stretch/>
        </p:blipFill>
        <p:spPr bwMode="auto">
          <a:xfrm>
            <a:off x="8229600" y="5921825"/>
            <a:ext cx="852058" cy="87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1675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Equilibrium’s </a:t>
            </a:r>
            <a:r>
              <a:rPr lang="en-US" u="sng" dirty="0"/>
              <a:t>Water Quality</a:t>
            </a:r>
            <a:r>
              <a:rPr lang="en-US" dirty="0"/>
              <a:t/>
            </a:r>
            <a:br>
              <a:rPr lang="en-US" dirty="0"/>
            </a:br>
            <a:r>
              <a:rPr lang="en-US" u="sng" dirty="0" smtClean="0"/>
              <a:t>Monitoring Requirements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48768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Sample Types – </a:t>
            </a:r>
            <a:r>
              <a:rPr lang="en-US" sz="2600" dirty="0" smtClean="0"/>
              <a:t>Discrete grab samples, when possible we collect depth integrated samples at the mid point of the stream</a:t>
            </a:r>
          </a:p>
          <a:p>
            <a:r>
              <a:rPr lang="en-US" dirty="0" smtClean="0"/>
              <a:t>Collection Frequency – </a:t>
            </a:r>
            <a:r>
              <a:rPr lang="en-US" sz="2600" dirty="0" smtClean="0"/>
              <a:t>Once per week </a:t>
            </a:r>
          </a:p>
          <a:p>
            <a:r>
              <a:rPr lang="en-US" dirty="0" smtClean="0"/>
              <a:t>In-situ Parameters – </a:t>
            </a:r>
            <a:r>
              <a:rPr lang="en-US" sz="2600" dirty="0"/>
              <a:t>T</a:t>
            </a:r>
            <a:r>
              <a:rPr lang="en-US" sz="2600" dirty="0" smtClean="0"/>
              <a:t>emperature, dissolved oxygen, specific conductance, pH, and stage.</a:t>
            </a:r>
          </a:p>
          <a:p>
            <a:r>
              <a:rPr lang="en-US" dirty="0" smtClean="0"/>
              <a:t>Record Field Notes </a:t>
            </a:r>
            <a:r>
              <a:rPr lang="en-US" sz="2800" dirty="0" smtClean="0"/>
              <a:t>– </a:t>
            </a:r>
            <a:r>
              <a:rPr lang="en-US" sz="2600" dirty="0" smtClean="0"/>
              <a:t> documentation that includes type </a:t>
            </a:r>
            <a:r>
              <a:rPr lang="en-US" sz="2600" dirty="0"/>
              <a:t>of sample, time and date, site location, </a:t>
            </a:r>
            <a:r>
              <a:rPr lang="en-US" sz="2600" dirty="0" smtClean="0"/>
              <a:t>name </a:t>
            </a:r>
            <a:r>
              <a:rPr lang="en-US" sz="2600" dirty="0"/>
              <a:t>of </a:t>
            </a:r>
            <a:r>
              <a:rPr lang="en-US" sz="2600" dirty="0" smtClean="0"/>
              <a:t>sampler, climatic </a:t>
            </a:r>
            <a:r>
              <a:rPr lang="en-US" sz="2600" dirty="0"/>
              <a:t>characteristics during site visit, </a:t>
            </a:r>
            <a:r>
              <a:rPr lang="en-US" sz="2600" dirty="0" smtClean="0"/>
              <a:t>recognized </a:t>
            </a:r>
            <a:r>
              <a:rPr lang="en-US" sz="2600" dirty="0"/>
              <a:t>problems, and corrective actions required or </a:t>
            </a:r>
            <a:r>
              <a:rPr lang="en-US" sz="2600" dirty="0" smtClean="0"/>
              <a:t>taken.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80623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an\Documents\Equilibrium\Equilibrium LOGO Email Signatur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1" r="13737"/>
          <a:stretch/>
        </p:blipFill>
        <p:spPr bwMode="auto">
          <a:xfrm>
            <a:off x="8229600" y="5921825"/>
            <a:ext cx="852058" cy="87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4690" y="533400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Equilibrium’s </a:t>
            </a:r>
            <a:r>
              <a:rPr lang="en-US" u="sng" dirty="0"/>
              <a:t>Water Quality </a:t>
            </a: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>Monitoring Requirements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951037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Laboratory Parameters – </a:t>
            </a:r>
            <a:r>
              <a:rPr lang="en-US" sz="2400" dirty="0" smtClean="0"/>
              <a:t>TSS</a:t>
            </a:r>
            <a:r>
              <a:rPr lang="en-US" sz="2400" dirty="0"/>
              <a:t>, Turbidity, Total Phosphorus, Total Kjeldahl Nitrogen, Nitrate-Nitrogen, </a:t>
            </a:r>
            <a:r>
              <a:rPr lang="en-US" sz="2400" dirty="0" smtClean="0"/>
              <a:t>Ammonia-Nitrogen</a:t>
            </a:r>
            <a:r>
              <a:rPr lang="en-US" sz="2400" dirty="0"/>
              <a:t>, </a:t>
            </a:r>
            <a:r>
              <a:rPr lang="en-US" sz="2400" dirty="0" smtClean="0"/>
              <a:t>Total Nitrogen, Chloride </a:t>
            </a:r>
            <a:r>
              <a:rPr lang="en-US" sz="2400" dirty="0"/>
              <a:t>and </a:t>
            </a:r>
            <a:r>
              <a:rPr lang="en-US" sz="2400" dirty="0" smtClean="0"/>
              <a:t>Sulfate.</a:t>
            </a:r>
          </a:p>
          <a:p>
            <a:r>
              <a:rPr lang="en-US" dirty="0" smtClean="0"/>
              <a:t>QAQC Samples –</a:t>
            </a:r>
            <a:r>
              <a:rPr lang="en-US" sz="2400" dirty="0" smtClean="0"/>
              <a:t> Samples taken to insure representativeness of collected data.  (include replicate, field blanks, split and spiked samples)</a:t>
            </a:r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7341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an\Documents\Equilibrium\Equilibrium LOGO Email Signatur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1" r="13737"/>
          <a:stretch/>
        </p:blipFill>
        <p:spPr bwMode="auto">
          <a:xfrm>
            <a:off x="8229600" y="5921825"/>
            <a:ext cx="852058" cy="87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6258" y="457200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Equilibrium’s Discharge</a:t>
            </a:r>
            <a:r>
              <a:rPr lang="en-US" dirty="0"/>
              <a:t/>
            </a:r>
            <a:br>
              <a:rPr lang="en-US" dirty="0"/>
            </a:br>
            <a:r>
              <a:rPr lang="en-US" u="sng" dirty="0" smtClean="0"/>
              <a:t>Requirements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Monitoring Station Location – </a:t>
            </a:r>
            <a:r>
              <a:rPr lang="en-US" sz="2400" dirty="0" smtClean="0"/>
              <a:t>When possible, locate monitoring stations where existing USGS stations are located.  Unfortunately only 2 of 25 stations are located at </a:t>
            </a:r>
            <a:r>
              <a:rPr lang="en-US" sz="2400" dirty="0" err="1" smtClean="0"/>
              <a:t>USGS</a:t>
            </a:r>
            <a:r>
              <a:rPr lang="en-US" sz="2400" dirty="0" smtClean="0"/>
              <a:t> stations… </a:t>
            </a:r>
          </a:p>
          <a:p>
            <a:r>
              <a:rPr lang="en-US" dirty="0" smtClean="0"/>
              <a:t>Discharge Parameters – </a:t>
            </a:r>
            <a:r>
              <a:rPr lang="en-US" sz="2400" dirty="0" smtClean="0"/>
              <a:t>Stage, Profile, and Velocity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 smtClean="0"/>
              <a:t>Stage</a:t>
            </a:r>
            <a:r>
              <a:rPr lang="en-US" sz="2000" dirty="0" smtClean="0"/>
              <a:t> – Utilize pressure </a:t>
            </a:r>
            <a:r>
              <a:rPr lang="en-US" sz="2000" dirty="0"/>
              <a:t>t</a:t>
            </a:r>
            <a:r>
              <a:rPr lang="en-US" sz="2000" dirty="0" smtClean="0"/>
              <a:t>ransducers to measure stage every 30 minutes. Additionally, manually measure stage at the time of water quality collection.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 smtClean="0"/>
              <a:t>Profile</a:t>
            </a:r>
            <a:r>
              <a:rPr lang="en-US" sz="2000" dirty="0" smtClean="0"/>
              <a:t> – survey and record the stream’s cross sectional profile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 smtClean="0"/>
              <a:t>Velocity</a:t>
            </a:r>
            <a:r>
              <a:rPr lang="en-US" sz="2000" dirty="0" smtClean="0"/>
              <a:t> – utilize numerous instruments (electromagnetic and acoustic doppler methodologies) to calculate stream velocities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199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an\Documents\Equilibrium\Equilibrium LOGO Email Signatur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1" r="13737"/>
          <a:stretch/>
        </p:blipFill>
        <p:spPr bwMode="auto">
          <a:xfrm>
            <a:off x="8229600" y="5921825"/>
            <a:ext cx="852058" cy="87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4690" y="274638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Equilibrium’s </a:t>
            </a:r>
            <a:r>
              <a:rPr lang="en-US" u="sng" dirty="0"/>
              <a:t>Discharge </a:t>
            </a:r>
            <a:r>
              <a:rPr lang="en-US" u="sng" dirty="0" smtClean="0"/>
              <a:t>Requirements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40000" lnSpcReduction="20000"/>
          </a:bodyPr>
          <a:lstStyle/>
          <a:p>
            <a:r>
              <a:rPr lang="en-US" sz="8000" dirty="0" smtClean="0"/>
              <a:t>Discharge Measurements –</a:t>
            </a:r>
            <a:r>
              <a:rPr lang="en-US" sz="8000" dirty="0"/>
              <a:t> </a:t>
            </a:r>
            <a:r>
              <a:rPr lang="en-US" sz="6000" dirty="0" smtClean="0"/>
              <a:t>Stream discharge is measured at numerous points throughout the hydrograph. We attempt to measure discharge at a minimal of three different stages of each categorical flow.</a:t>
            </a:r>
          </a:p>
          <a:p>
            <a:pPr marL="0" indent="0" algn="ctr">
              <a:buNone/>
            </a:pPr>
            <a:r>
              <a:rPr lang="en-US" sz="6000" dirty="0" smtClean="0"/>
              <a:t>Low Flow, Mid Flow, High Flow</a:t>
            </a:r>
          </a:p>
          <a:p>
            <a:pPr marL="914400" lvl="2" indent="0">
              <a:buNone/>
            </a:pPr>
            <a:endParaRPr lang="en-US" sz="2800" dirty="0" smtClean="0"/>
          </a:p>
          <a:p>
            <a:r>
              <a:rPr lang="en-US" sz="8000" dirty="0" smtClean="0"/>
              <a:t>Develop the Stage Rating Discharge Curve</a:t>
            </a:r>
            <a:r>
              <a:rPr lang="en-US" sz="5100" dirty="0" smtClean="0"/>
              <a:t> </a:t>
            </a:r>
            <a:r>
              <a:rPr lang="en-US" sz="8000" dirty="0" smtClean="0"/>
              <a:t>– </a:t>
            </a:r>
            <a:r>
              <a:rPr lang="en-US" sz="6000" dirty="0" smtClean="0"/>
              <a:t>determine the mathematical relationship between stage and discharge for the measured discharge points.</a:t>
            </a:r>
          </a:p>
          <a:p>
            <a:r>
              <a:rPr lang="en-US" sz="8000" dirty="0" smtClean="0"/>
              <a:t>Utilize the Stage Rating Discharge Curve </a:t>
            </a:r>
            <a:r>
              <a:rPr lang="en-US" sz="7400" dirty="0" smtClean="0"/>
              <a:t>– </a:t>
            </a:r>
            <a:r>
              <a:rPr lang="en-US" sz="6000" dirty="0" smtClean="0"/>
              <a:t>estimate daily discharge from the continuously collected stage data. </a:t>
            </a:r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8453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an\Documents\Equilibrium\Equilibrium LOGO Email Signatur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1" r="13737"/>
          <a:stretch/>
        </p:blipFill>
        <p:spPr bwMode="auto">
          <a:xfrm>
            <a:off x="8229600" y="5921825"/>
            <a:ext cx="852058" cy="87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4" r="75671" b="7118"/>
          <a:stretch/>
        </p:blipFill>
        <p:spPr bwMode="auto">
          <a:xfrm rot="419055">
            <a:off x="6033285" y="599309"/>
            <a:ext cx="2798603" cy="4468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029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Data Compilation and Statistical Analysis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26029" y="1452959"/>
            <a:ext cx="8229600" cy="5195454"/>
          </a:xfrm>
        </p:spPr>
        <p:txBody>
          <a:bodyPr>
            <a:normAutofit fontScale="70000" lnSpcReduction="20000"/>
          </a:bodyPr>
          <a:lstStyle/>
          <a:p>
            <a:r>
              <a:rPr lang="en-US" sz="4100" dirty="0" smtClean="0"/>
              <a:t>Compilation of collected data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400" dirty="0" smtClean="0"/>
              <a:t>Laboratory Water Quality Data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400" dirty="0" smtClean="0"/>
              <a:t>In-situ Water Quality Data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400" dirty="0" smtClean="0"/>
              <a:t>Historical Water Quality Data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400" dirty="0" smtClean="0"/>
              <a:t>QAQC Water Quality Data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400" dirty="0" smtClean="0"/>
              <a:t>Stage Data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400" dirty="0" smtClean="0"/>
              <a:t>Discharge Data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400" dirty="0" smtClean="0"/>
              <a:t>Historical Discharge Data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400" dirty="0" smtClean="0"/>
              <a:t>Precipitation Data</a:t>
            </a:r>
          </a:p>
          <a:p>
            <a:r>
              <a:rPr lang="en-US" sz="4100" dirty="0" smtClean="0"/>
              <a:t>Statistical Analysis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400" dirty="0" smtClean="0"/>
              <a:t>Statistical relationship between stage and discharge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400" dirty="0" smtClean="0"/>
              <a:t>Calculation of parameter loadings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400" dirty="0" smtClean="0"/>
              <a:t>Statistical comparison between monitoring stations.</a:t>
            </a:r>
          </a:p>
          <a:p>
            <a:pPr lvl="1"/>
            <a:endParaRPr lang="en-US" sz="3400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" t="28646" r="34383" b="7465"/>
          <a:stretch/>
        </p:blipFill>
        <p:spPr bwMode="auto">
          <a:xfrm>
            <a:off x="5181600" y="1465660"/>
            <a:ext cx="4191000" cy="2786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5347" r="67007" b="7466"/>
          <a:stretch/>
        </p:blipFill>
        <p:spPr bwMode="auto">
          <a:xfrm rot="20773959">
            <a:off x="5603208" y="833617"/>
            <a:ext cx="3658758" cy="4189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" t="23264" r="34700" b="7103"/>
          <a:stretch/>
        </p:blipFill>
        <p:spPr bwMode="auto">
          <a:xfrm rot="914532">
            <a:off x="5187516" y="2303555"/>
            <a:ext cx="4881667" cy="301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9" descr="data:image/jpeg;base64,/9j/4AAQSkZJRgABAQAAAQABAAD/2wCEAAkGBhASEBMUEhQUFBQTFRQSFRYVEhUXFRsVFhgVFRYYFRcYHCYeFxkjGRQTHy8gIyc1LS04FR4xNzAqNSYrLCoBCQoKDgwOGg8PGiwlHyUpLDYsLDQsLywsKiwpKjQtNCwtLCwsLCwsLC01LS0wNSwsNSwsLCwsLCwsLSwtLCwsKf/AABEIALEBHQMBIgACEQEDEQH/xAAcAAEAAQUBAQAAAAAAAAAAAAAABgEDBAUHAgj/xABJEAACAQMCBAMFBQUECAMJAAABAgMABBESIQUGEzFBUWEHIjJxgRQjQlKRYqGxwdFygpLwJDNDU2NzouEVk8IXJUSDlKOy0tP/xAAaAQEAAwEBAQAAAAAAAAAAAAAAAgMEBQEG/8QALBEAAgIBAwMDAwQDAQAAAAAAAAECAxEEITESQVETcfAiYbEFFDKBQpGh0f/aAAwDAQACEQMRAD8A7jSlKAUpSgFKUoBSlKAUpSgFKUoBSlKAUpSgFYfF+KR20Ek0pwkalmwMn0AHiScADxJFZlRL2ng/YC34Entnk/5azJkn0BwfpXjeEepZZC+ZL+8vwdU8tqh+GGJtgP8AisMGRj44OkdhnuYPc8jXIOUkR/nlG/XB/jU6pXM/cTydP0IYIdw3iXHLRhoefSPDX1o8eqEtt8hmpvy57c1LCO+i6RzpaRM4U9iXjbdQN84Jx5Vi3FykalnYKo7ljgVym8mR5ncA6HcsAxw2GJPceG57VrptlPOUZbqowxg+uEYEAjcHcEdsVWov7P8AmuO9tV0hI5Ivu3iVidIGVQjO+llAI+oycVKK0mZrApSlDwUpSgFKUoBSlKAUpSgFKUoBSlKAUpSgFKUoBSlKAUpSgFKUoBSlKAUpVDQGo41zCIXSKON57iQFlij0g6F2LyMxCxoCQMk7k4AJrWcKu5J0ubWct9o06jFdRxMvSkGkEGDSs0RIYEjBHYgbZyuV1Dy3s5+N7l4AfKO2+6VR6ahK/wA5DWJxmye44nEiStbmC2d2kjCGR1mkCdMa1ZQoMIYnBO64xvQEIn4bLaGFJFZY51boh21PG6bvA7d3AA1IxGSowRkb3K3vO/Lt0luJRcyXMds4uHjlSLqaVV1ZopI1XsrsSrA5xsR4x9pAFLeAGrPpjP8ACubqIKMsrudLTz6o4fYgnPV3ruFQMCIl95d8BzknPmdOn1H61H4YtRAAOR2wPeOcZ7ZPnjA2zW14RYG/uXZ8gE9RyPAZ2UDGMnYb9tJ71LuFXsdn1ZLCRleFepImt2jkVM5Vw3utkBhqXcE7GtSmq0oGZxdjcze+xnlG6hma5lRoo+m8aK4Ks+tkbOk7hFCbFhuW22rrtW4ZAyqw7MA36jNXKvSwZ28sUpSvTwUpSgFKUoBSlKAUpSgFKUoBSlKAUpSgFKUoBSlKAUpSgFKVGOYOMzrKywuqLDGJHzHr1M2ohe4xhUJ2/MKAk9KjEXNxNuo05uiArR6HCq/YsxO3THfOd+w71q74XdwEYzhRpBCKkiDffJ0S5J+ZxQE7rXcY4/b2qhp5AmrZV3Z2PkiLlnPyFRpOYrq3VYWKzuynpyHIIwfeaYFiWABGCO5GPHNac8CLO0rO0kr/ABPJuxH5R4Ig8FGw/fVVlnR7ltdfXzwWW5ruY5Lo2cWmK4JlX7QVV0uGUKzoi6so2lWKvg51eeKxuL8av55VmV47eSNHjjEYL5WTGsSucEglVICgaSAd6vzWZXYjFY7CsUtRYbY6estXfOnEZbb7LJCUVoxDJKjdaR006WIZiqozDOWbtk7VbEZaMqy6AVKAZBIBGnfG2fQE/OsismGwZv2R6/0qE7JWck4Vxr4Ipw3ll7eGZY31PKEUHGnSB7pPc74Zj8wK2dtwlZCtlAMtLhX31FIdhJJIfABAVGe50gVs7ThGidsySPsj4cgqVOVYBQAFIIyCPPxqU8nOkEzwqqos33qaVC++oAkU4G+Rhh8mq+EXKf1MonJRh9KJiowKrSlbjCKUpQClKUApSlAKUpQClKUApSlAKUpQClKUApSlAKUpQClKUBiX96IxnvgO5H7KKSf36f1qLcTEgklZopWE8cTAxRs41aCrLt8JzjvtvUk4hbTGRWj6ZASRGWQsB75Q5GAc/BjHr3pYWccCaVRFJ3IjGAT2Hc7DGBQGjn4ReiPXlHJxqhVMMAdiEkL4ZgDncAHHhWA3E+mem8U6lFXI6YbAOQpOhj30n9KmuHPiF+Vc54/dSC+vcOfcSADt/uS38TUZz6VknCHU8Fbe5WWeWQHIxEqkgj3NOrIBGcFi36Vt0YYqwvAJnsbOaDS0y2sAZGOkSpoU6dXZWBJKkjG5B2ORo7/mRIkIlWS3kJ06Zo2UgnvhsFWGPEEis9sX1ZL65JxwZfELvU2B8K/vNa6Rhn/P+fA/pWqg4jJNtEJHOGwttDJK2TkAlyoQYG++2fQb7oco3KQrNchYkDxJ0AwdypYJmeQbEjI91cjc5JrP6Upbmj1Yw2LvCYNQ6h7H4B6fmPz8PTHnWQ87s7JHpGgDUzAndtwoAI8Nyc+IrKxWJIrI7sFLo+CwXGoEDTnBIyCAO24x617FI9Ty/qLaGQXC69O8bgFc74ZDuD27+fjWXOrYDIcSIwdD4al7Z9CMqfRjUeXi6fagsSy+7E5Jk1BRlkHu6jk9j6bVlteSn8WPkAKSn0tDoznHB0vgvGY7mPUuxHuuh+JH8VYfz8e9bCuPi/uYZBPAxMifEhxplQd428j30t4H0zXRE5xshDFM88SJModC7qrHPhpJzkHIIHYg1srsViyjDZW63hm8qlWbK+jmQSROsiN2ZGDKfDYj1zV+rSoA0rA4pxq3tl1TSpGMZ947kDyHc/QVDL/2nLJcrHZTWrIYZJWaSOckNF7zLhdPePLDAOdDele4yODoVK57w/ny86tuLhI1jnZAMROhMchVFkjfqujAPJCCpwQJAa2fMvPT29x0IIBM6IryF5emi686FBCsWYhSe2AMedRk+ndiK6uCX0qGcP8AabBkC6ie1JONZIkg+sqfB/fAFTFJAQCCCCMgjcEHsQaJp7o9aa2Z6pSlengpSlAKUpQClKUApSlAKUpQClKUBblkwNu52FIosepPc1QDLn02q7QGu5h4oba0nnAUmKJ5AGYKpZVJAJPbJwPrXHEQXIe4kuJJWlAeR0laNNlxjRGRpCqMYOTtvU/9qqN9lhc7xRXEbzKNyQQyR4X8eJXjOnvtnwrnNxJZyEnotI52IW3kVj6MxVR9WNZdRJ7JZNWnit28G24HzFxHoKsdx04Bjo64Y3n6YAChmIwFwMgEFsYyam3IvH7mdp4rgq5h6TJKqaNSyB/dZQcagU7juGG1cv4MsvRBklKxRg7AAMOmzKySSdyFCDdcav4yvgVnc20B4gm0jhppYHbSj2oGY0J7Ryqilw3nIynY7e09cpvfZEbuiEFths6nitRzdDqsZ8d1TqD5xkP/AOmthYXayxRyKCFkRZAD3wwDDPrg17u4A8boezqyn5MCP51pM5A8538961nErok6F7fi/pWRZTHoIT3VMH5qMH96mtQ8QdSGGQ2dQ88965c9tjqQWdzC4bh5JZR8LaYoz5pHnLD0Ls/+EVsaoqgAADAGwA2AA7ACq1S3llyWBWLwaRoriSKGPDPJHeNMirrWBT97FnuTJIgRVO33zeVXJ5yCqIpklkyI417sR3JP4UHix2H6CpHa2sXDLZ5pn1OffmYDBkkPuoiA/hGdKL65PjW/RVycursc/XWRUenubnkCX/R5FcFbhZ5jcqTnE0h6mVPYxlHjKnyx45rzzdzl0MxQ4abHvE7rGD5jxfyX6nyPEpuY7o3JuVldJTI0gKsdKlgFwFPukaAq7jcKKkHBS84jA96SQ6febdnyclmPie5Ndn9o4/VPg53q52XJemlZ2Z3Ysx+JmOSfmT4enaou0U9vKJ445SsEiyhxFIUwpDYLgacFcg7+Jrr1j7NomCs85ZlYFumFKe6QSgzv4Yyf0FTWWBWBRlDKylSpAKlTsQQdiMHGKjLU4TjBbHqqy8s53zZwizj4fdTQxRITGDrjUKcCSNxhl7bgHbyrSW0CAsysz9TDF3keRmAGF95yTjTjFdEufZ9wxzn7NGhyCekDEDgg+8IyAwyBsQRXMLWboW+HDHoM0D+Y6TtGSR47KDgb77A1ytY3JLBu0aUW0zYnt/Xt9ak3squZDFcx6WWKKVRGrfgLIHkjX9gMdQxtiTbbYRNZRImYnBz8LAgjPhn08xUr9mNhMerdOBGk6RIkeoMT0zJqdsbDdyoHfC747CnS56maNVjpRO6UpW854pSlAKUpQClYh4iomERV9RBYN036ZxuRrxp1YPbPn5Gqw8TiaVogw6ijUUIIbTnGoAgalzgZG29AZVKUoBSlKAUpQ0Bbj7t86uViQ3eSx0OoHiy4zj8o+I/UVXh/EVmDELIpVtBEkbIc4B2B7jDDcbfUGgMfmHgiXdu8LllDFWVlxqV0YOjDO2Qyg4PftXIuKpdxLckSQEW5mXX03DHpZ30aio3BHfwrtxrmnFuReIv9pjT7O0dw9wyyNNIrKJ2dveTpnJXX4Nvjwqm2HVjYuqn053IvxPhMdtcx2xnEsUbqJVmKW6O8mZkErnUzJ7pLOBpYlUAyW07bnrnJG4cqp7sl2zwkalbCRsVmKsuzqSukMNjr+ldG4ryvbXUSJcRrIUACuMq6nAGpHHvJ28D881ruH8gW6xzJcMbrrKsWZFRSsKf6uNdAAXDZbUuCSc9wK0QahwjPNObTbOe+zXn6W3P2ecl7YD3G7vEMgYH5o9+3dcbZGw7Dw/iMU6B4nDqSRkeY2Iwdwa5Xe+zKazaR4SZ4j22zKi+TgfH4e8v1FYHDr+WFtUMjISNJwcg+HvKcg/UbVqnXCx9VX+iuMnHaRJOIR6DdR9tEkmP7Mn3i/T38fStQKxuN8YMUMcrFpp7lcyJqAbAbMTE40j3BjHqDV3gtjeXceuI20a5w2t5ZJFOAdLRhFw2CD38RXGtonKeInUrujCtSlx7eC7Vm0MtyxW0USYOGlORAh8dTj42H5EyfPHet/acgRbG6le5P5CBHB/5SfF/eY1ILi4ht4SzlIool8gqqvYAAfoABv4VdVocb2MzW6/O1aNfwjgkNlG8juC5XVNPJgEhd/lHGPBRsPU71y7nbmxr2bC5WCIkRqdiT2MjDwJ7AeA9Sa2HPvM8krLGQYxtIsJ2ZVO6SXA8JW7rH+Ae8feK6YUrZJ9Nvr4/yru6WtbS7djmTb5fJ6qS8DT7kZ82/j/2qNqpJwO52FTC0g0RqvkP3+P762W4xgjDkvwTSIMI7op3IR2UE9gSFIycbVZvucb+2eMw3D9mysh6iEbdw+SPoRVyo5zBLmUD8qgfU7/0rNGmEnhosc2u52j2d88NxGOXqRrHLCUDaCSjBwSrKDuvwsMEnt3rbXnJ1hLK0sttC8jjDM0YOdsZIO2cbZ7+tcW9m3ORsr3psFMNy0McjH4kbLCNge2nMmCPXPhv9BVy7odE2lwaoPKyQx/ZfbgnoTXEIJ+EOkij5dZWYem9SXgvCI7WCOCPVojGAWOWOSWJY+JJJP1rOpVKiluibk3sxSlK9PBSlKAVpuJ38rzi2tyEfQJZZWXUI4ySqaV7NI5V8Z2ARic7A7mtBxDh91HdNcWwik6sccUsUjtGfuzIUeOQK2D96wKkYO248QNVw1uIzzSxdeSKKI6ZXeO3afXklVieMdMBozHISyEr1FHfOPfL1y4vWguixkjRpLZpniMxid3jkB6WFcfcI4OMgSYPbJ1PLXP8AawPeLdusTm6lkBXqSRsCFUhHCe8VZGXsM4GMitXwnj4veYYZ1BEYWSKLUMNoWKYliDuupnY474AzvUXJF8aJyy8bJZ+e51ulKVIoFKUoClYXGL5okGgBpJGEUYPbW2d2x+EAMx9FNZpqL8ycy28c0IBMksMmt0TBKqyOh1nOFbS+QDuceRzQ8bSWWY/ErC9SRFW6mHWZYTIekRl1kZzFHp+6ZBHtnIOrxxWP9nu7C6jIluJrSR4IJPtE6ytrnZo1eP3Q0el+mCCcMJNgNNU4/wA4xyLGIEYskiShpAUUFPw47kkEr2wMmrHG+cjPGipEUKyRykyFWGY2DqAFO/vKu+3avMoqd9a5kjoNKi/L3OgmcRTKI5D8JBJjc+Qzurfsn6E1KK9LIyUllClKUJCoV7Q+H2qQ9YrpmZgqldtR7nWPxAKCc9+29TWuQ+1fmAdcoDvEulR4a2w7MfQDQPoasqi5SSiRk0luROSZXu0RozJGilZCJGQoW0gMGGdxpCjIwc4NT3g3B5EhF3bamcu+qI4HWt1OkIRnCzLpZlPmxU7NtCuVINEUskgy0qwNgsR7qzoSNXcZ1A5+VTbhHFHtZAZdEcUxGYgNJTIwJRGMlE2AOo5Pfwqu6UIanPlfj7E11yo6fD4JG3GIBb/aC4EITqFzkYX1HfOdtPfO3eohx7ipSMXt2mCDixs28JCPdlnHjIB72O0Y2+I5qTcQ4NCrmaZh9njb7QIz8In/AN5ts3mF/MxPfFc05qWW9uDKXwANMUZGyJ64O7E7k/IdhWyC63hmPpxwRCeeSSRmZyzsTI7EAlnY7k/0pFHgY7/zJrdQ8sEd3+eF3NbK04VHHuBk+Z3P08q6cXGJW8sw+DcKKnW43/CPL1PrW4pSoN5eSSWDzLIFUsewGTUOmmLszHuxJracd4jqPTU7A+8fM+X0rR3MmF9TsP8APyzVkfpXUyL3eCwTlZWHqR9O38BX1Zwu56kET/njR/8AEoP86+VymIm/st/Cu98O9pHC4IbaFrlSRBENSq7xjChMO6ghTlTsfriudrI4cfY0VPkm9KsWd7HKgeJ1kRtwyMGU/Ijar9YC8UpSgFKUoBUW9ofMhtLQhDiabMUXmMj35P7q7/MqPGpQzYFcD5z5m+2XTzDJiT7qADxQH4gPOR9x6aKrsn0x2N2h0yvtSl/Fbv2Rpls5GSQxDCW6xPKfJXkSNFH7TEk/JGqR+zw/+9LX5zD/AOzL/SpPf8sfY+XrhXA60gSeY/8AE6kZ058kUBR/ZJ8ainIbgcUtM+LyL9TDMKz9HRKKO3+6ep098uyxheEd3pSqGth8sVpUS5K52N3HP9oVYZrZj1QCdITLDV724wUdT6pnxFbvl/mCG8gE0JOkkjDDDKQcEMvgex+RB8aHiafBsq5p7SOW3hc8QtxkYAu0A7qNlmAHio2b0wfwnPS6xri9hXIkeMeBDMo/UE0IzgpxcZHJOC67tSbeN5ANiVA0g+WtiFP0Ne2UglWBVlJVlIwQR4Ef5710C55q4XaxhTcW0aoMLGjoSAOwSNMn6AVyzivNrT3U0ypiNyoRWGl9KKFDN5Ftzg9hioNJHJ1VFdFec7/kz5s6SRsR7ykdwy7qR6ggV12wuOpFG/50V/8AEAf51xSDiolZY1V9crCJAAD7z7foNyfQGu1W5VEVQDhVCjbwAwP4V7Ev/T3mDfbJk0qz1z4KfrtTQ57nA9P61I6RS5u1QEn8ILH0A3JP0r5i4hftcySTSHJmZ5D8nJIA9ACB9K+hOdw68MvOipZ+hKAB33UhiPMhST9K+dB227eHljwro6CKbk2Z73skZ3CePvAVDEkIQynGdgQe3iAQMj0qe5UoJZDrMw6irqI1Kf8AazMN1Q+CjBPoO3LZmPiD57b4PmD/ACNere/lQe4xwcEDGcgAAav2B4LWbW6R22JxePPnHz5k1aTUKtNS/wCfjPZPudFuuNTSxRxMcpH8I3GcZ0s+/wCEbAennWKq4rQ2vMZA95Q2d9SnBPrg1mJzDD46h/d/oa6FdLgjFKakzZ0rWtzBD+0f7v8AWsabmT8ifVj/ACH9at6WRyjdMwAydgK0fE+OZysXyL//AK/1rW3V7JJ8bZHkNh+lWKsjXjdkHLwU7Vig629B2+Xn9apNLrOB2/j/ANqyYo8D18a9/m/t+T3+K+56ZcjHntVsx4bI8e488fzx/CrtKnKKZFPBl8J4/dWTmS1lMRO7DvE3/MQ7H+139RXWeT/bFBcYjvFFtLkLqz9wSe3vHeMn9rbyY1xurIyjDHrjPYjxRvQ+H/aufqtNn6ocmimxZxLg+rwwPaq1wTknn65tCAuZbXf7hj7yDOn7lj8JyGOg+74DT3rtfBOOwXcIlgcOp2PgysO6up3Vh5GuRGSZtnW4cmwpSlSKyA+1nmXo262sZxLdAhiDusA2kPoWyEH9pvKoLyFb2z36NPLFHHbAS4kkRNUvaJQGIyFwX2/KnnWTzFwHitzezzvZznU5SPHSIEKEiMD7zxGWPqxrXNydxDxsp/8ADGf/AF1lm5decZSPoNLClaRw9VRlLn28djqftCvYn4TdlHRh09irKw+JfI1y7lFgOJ2ZJwBOd/8A5corTT8MEcjJJCI5EIDK0ahgSAwzj0YH61dj4dJNqCQSTBCurSgYAtnSMZ3JwfCoSm5TW3Brp0caNNYpWLE8Yfbud9bmmyEix/aYOo7BFQSoXLHYAKDmtpXD+ReCS/8AiVsHt5olRnlOu3kjUaI307lQPiK13GtUJOSy1g+d1NMaZ9MJqW3K+M417Q4JLO9uDGDo4hAU27amePqD/oP/ANRVya5uOA3RVQbiK5jygZsZkQAFmONtDHBON1dPFa6Vx7lmG7aBpc5t5VmXBG5XB0tnupIUkfsiude0zhN2160xikaERRxxuilwAMs+oLkrl27kY2G9evbc5V6dcXZFZa4/vkjHFuYL26JNxcOQf9lEzRQj00qct82JrUHhkHcxp8yoP8ayEkB7EHHfBB/Xyq7Y3LQzCVUgmwMCO4jLxj1XBGG9SDVec8nzyustsxbY4/7/AAjFtxENown9wA//AI1tLLgV3MQIred8+PSZE+ryaVH61NeFe2CNQFns3iH5rdlkT/B7rAfIGp3wHmK2vIzJbyB1B0tsysrYB0srAEHBH61JRTOnX+n0WfV19X9ojnIvIH2Q9e4KvcEEKF3SJT3Ck7s57FsDbYbZzNqUqw68IRhFRisIUrScW504fbP057mJHGCULZYZ7ZVckfWvNnzzw2XZLu3J8jKqn9GINCZp+cfadDYTCDpPNJpV20sqqoYnSCW7k6ScAeVcX5i4hbyTmS2geFHyzxFkZVcncxaT8J76cbHtscD3zNzJ9tu3uCnT6gRVGrIwgKg5wO4wcVr662l06UVPLTMttjzjseI5lPY/1/SrPQJYhATjAwMk5bJ0hRuw27DcV7mtw3hv++srgHEnt5HCYV5E0CTB6qDOW6XkzA41Dfy3qOvstrqcopNr585LNJXGyxQ8/wBb+5aUgjaq1ub/AIFFGh6hYXTgERIRiMHcNckg6pCP9mN99zvkY9py9K0bSvJHHAp09R0b33/JEinMjd842GDvscZqv1zTyh1Tyu3Gc+3d/bz2yX2/plsPqjvHOE+M+ye7NdSsaeSRW0nAJ3G25Hh4nf0rwY5G7k/wH7q6kL1YuqCyYZ0yrl0z2fgvyXKj1PkP87VjszOfTy8PqfGrsdn5/oKvrgEKO57KASxPoo3NSab3m9iKaX8TxFCF+dXKkfCvZ3xS4wVtzGp/FOwiH+E5f/prbf8Asa4n52v/AJ0n/wDKoPVUx2ye+lN9iDUqZyeyHio7Lbt8rg/zQViS+zHi6/8Aw2r+zPCf4sKLVVP/ACHpT8EXq9ZcMluZUghXVLI2EHgCNyzHwVQCSfStw3IPFRt9jm+hiP7xJtXVfZtyF9hjMs+DdSjDYORGncRqfE5wWPiceAFVX6qChiLy2SrqedznvDvZjxFLaS4ZNLbH7N3lZRnWwxsH7EJ+LfsSKxuXeYZLOYXEHvA4EsfYSIO4I8JF30nuDsdiRX0DiohzJ7M7a6kMqM9vKxy7RhSrnzeNhgt+0MHzzXCsi5S61ydSq1Rj6c1lfg3ttxyORYHU5iuVBifP4ipcKR3BKg/VSDg4za4vzPBaMBcNoDjKHBOcfECANsZX/FVmHlvowWlvCR0oHRmZyTIRHlhpAGCzPjJ2ABOBXvjfKUF26m41OEGEUEAKT8RyNyWwg3/IPXNhnOectc1T2A4lbTO0jWyyyQGRix1q4jwSxzpYyW74z+Nq2XCeZ+NxW8c8sAu4JEEmUAEwVtwSqDywcBD371Z9qPJLzXEM0SsRO0dvLoBJDEhFdsfh0Egk7DppXToYVVQqjCqAoA8ANgB9KgkzVKUEk0k88rxjbt55PnrjfGVuru4nRWVZJFwrY1DTFEpBwSO6mr/DLRJ7LiA2Ywi1ucYB/wBU0yyZB/4bt+6umcU9lNrPPLMZblWlcyMFeLTqIA21RkgYA8ajHHuSZuFh5rIvNDJE8FwkgDNoYEb6FB0b5BAyh75UnFSrak5M6UtfCenhRBYaxzxs/nJgcPt+KWVrBdWs0klu8auy4Mio2PfWSHOyagffjx647npPJPOScQhLaQksZCyoDqX3hlWRvFGwceOxHhWP7Lww4VbhwQR1AMgjI6j4Iz4EbipFacNhiLmOOOMyHU5RFUs3m2BufnVsV3OZdZF5i1unz9vv59+fOTJqmK13G7wxrEVJ1NPDGFG+rWwVxjyCF29NGfCq8MnJkuEzlY5AB6FkR2X6Fs+moDwqZmNB7S+FW5sLiVoozIiqVfQusHWoBDd/GoQeULUi0jjuxHc3EMb9KRNa62jD41pgx6vewGznG1dQ5s4K13ZzQKwVpAAC2cZDK2+N8e7XPOavZytpYiZHd54ZEkklyQQmy5RcnGhum+SSfc74wBFoy31xnvKOVj5j7mg4zyle2uTLCSg7yxfeR482wNSD1ZQPWui+yWy08OWTxuJJJ/7uemn/AERqfrW15W4817ZLICFmAMcm2QsybHb8p2YDyYVlxcX/ANE6+j4FYvGCMgxkiVR5kFXA88etEkuCOn0lVUuuvujaUqgNVqRsITzZ7NI7qVp4JTBM+NeV1xOQAoLLkFWwANSnw3Brn/GOQ+IxAiS266fmgYSjH/LbDj6A13alVyrjLdl0L5wWE9j5Uey0OUzoO4CTKUzjHcOAQd/Lupq0yMhwQV8g3Y/2G7Gvqm7sYpV0yIki+TqrD9GBqO3/ALMeFygg2ypn/dM0X/ShCn6itNV9lffK+d/iKpxhPth/Ox8+LIO3Y+R/l516W7eJ0kQhXjbUrEA4YA42P1/dXXr72F2hX7ieaM+T6JU/QhW/RqhnG/ZXxODOlBOo7PAcsPI9NsOD/ZzXQeprurcJ9134fz+jJ6UotNFnh/DVRg19qiTprOEyTJc9T3gIX/HnILHOoZ3xuw9O0t7MWJSKOJMkn/UW0A2AA2BO3YbsR4AbdQ5ZzxPh2jiFvhkYxMHRkYsiriVQQrRsdR+Htvg1E+avZ5e28Gm1/wBJtldpjGBi5LnGkyEbThcYGMEbbHAr5W/RS6+ut78LP+K748t/+dtj6Kn9Q6nme0tkn2ivsl3IXxziIlVbW1j0wh0bDBevK5IUSSE7gkkYUYwCM4yANlwPkeO5On/xC1jbODG0cizAg4IMcjIcggjbI2rq3C/Z/aiwitp41kZfvHfs4nbBd0dcMpB2BB7KBUY4l7LponleIi8SSOdTFMEEoaXfUrkaHIYZ3C9zvWyn1dHW40rK5flv3fJz7fRuk28rx3zv38f93Kx+yWxgAa4luLgnOFRHWMkeDdBGZQfVv1qQ8pQwwuqxW1vBHKJFUxCTqiSMjVHMZEVySuphkfgPfINckWxlhjkjMdxBcdWIqirMsnTKSK/TCfEA+gnGR2rtfK2bi2inljeKZxG0qurIerFmMvpYZGoDv4rpq6N8rW+rO3kjZQqv4tPd8fbv/ZIKUpUykUpSgKYqtKUApSlAKUpQFMVWlKAVTFVpQCqMwAJOwG5J7YqtafmzhctxatHEcNkNjOAwG+M/oR6qNx3oDZJdxlNYdSgBJYMCuB3OrOMDBqzw2W3KnoNGy6mLdNlI1MSzE6T3JJP1qNQ8AnNner0xG09u8SRa9Xv6ZwGZmYjJEkaZJ7RD4RhRW64HdJM7qWkV1gDmLpQSlEacvGhDKAcvE2okbBwGGaAmFWZ4kkV0YBlIKOvfZhup+asP1qNWHDr8PE8juSrW4YdVdBTo4nJUYDEyY3x3GRgE5yDHdK98sUTBp2MkMxMJiDfZYY1Lgvr2kiI+A+HhQFOXeUorBZlgkZmm99RMwYDQoRdlwWAyuT3O2TV9OBE2ptzN7zs7XDKoy3WZpJVQEnphtZAO5A8zvWkThvEunu0vwzYGpBIAXsyFyZ2JyEut+qDhsBkOnFy34LfAmXLrKwgBHXBUgQsj6t8M2orud/dGD3JHiSSwiZqAKrmodbcK4gmoh5XOmRQHuFI3tYiDk5Ab7UJfewcZ7acCrEXC+JNEys0ylUuzH98oYuVga21HqOThut8TkbYOVIyPSbswAydgNyarWLd2CTxNFModHXS6nsR4g4qzxa3lFs4t9pEUGIAgAmMhlQk7BW06T6MaA2FKgw4PxbpkGZwxdYQwkXaGUO0sw8OpG0wVR3xbD81UmsuM6UkVvvGUzvF1V0LKrsFgB7dNo5gSR42w/NQE1uLpI11OyovmzBRv23O1VE6E41LnyyM+B7fIj9RWhvbGUNbuYmuVgSSJlZotbMwiCzjWwQnCSKckHErfI6K84XeQjWkfSBNuhSB1GMtZR6EJ3ACiZdRGMb7DFAT6hI8fCoatnxIPbkdXSsgJDTIxERuDlZfvAHcQFd/fzggEMNT2W5bu2CmTXK7W6CUST5RmS4jmeJhnSA8asgIUjBOfUCZRX0TKGV0KsdKsHUgt2wCDgn0q/UQXgkr3UdwITCizI5iEkYYlLe7QyOI20Es0sKYydoxnAyBduLa/LXBXqqzK/TPXjEekiPSipvplGJBrxjJzlhgACU1TUO2dz2qH/wDhd+2j3p0UMML9oXWIzcxZEjBjrYW/W3ye43LAGsyLg8728iTaiwglhjPVw51M5yXVs5KrAM5zsc9zQEmpURk4FP14G0ZKpaAS6l+66Rc3CYzq+8UhfdBBzvjSK10vLN8ySicCQPcpM4ikjcyD7MYjhLhemqrJ0yFbsE2yQCQJ/SoNNy3eEtgKk5jI+0K+FANl0BCpJ6gAufvQMads51bVjT8rXRiUJEQivOY4iLTKu6wdKSZVHSCq6T7xe+BIpHvFjQHQqVQVWgFKUoBSlKAUpSgFKUoBVDVaUB5FVpSgFKUoAaUpQA0pSgFVNKUBSqUpQFTSlKApVaUoBVKUoCtKUoAKUpQCqClKAqKrSlAKUpQClKU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1" descr="data:image/jpeg;base64,/9j/4AAQSkZJRgABAQAAAQABAAD/2wCEAAkGBhASEBMUEhQUFBQTFRQSFRYVEhUXFRsVFhgVFRYYFRcYHCYeFxkjGRQTHy8gIyc1LS04FR4xNzAqNSYrLCoBCQoKDgwOGg8PGiwlHyUpLDYsLDQsLywsKiwpKjQtNCwtLCwsLCwsLC01LS0wNSwsNSwsLCwsLCwsLSwtLCwsKf/AABEIALEBHQMBIgACEQEDEQH/xAAcAAEAAQUBAQAAAAAAAAAAAAAABgEDBAUHAgj/xABJEAACAQMCBAMFBQUECAMJAAABAgMABBESIQUGEzFBUWEHIjJxgRQjQlKRYqGxwdFygpLwJDNDU2NzouEVk8IXJUSDlKOy0tP/xAAaAQEAAwEBAQAAAAAAAAAAAAAAAgMEBQEG/8QALBEAAgIBAwMDAwQDAQAAAAAAAAECAxEEITESQVETcfAiYbEFFDKBQpGh0f/aAAwDAQACEQMRAD8A7jSlKAUpSgFKUoBSlKAUpSgFKUoBSlKAUpSgFYfF+KR20Ek0pwkalmwMn0AHiScADxJFZlRL2ng/YC34Entnk/5azJkn0BwfpXjeEepZZC+ZL+8vwdU8tqh+GGJtgP8AisMGRj44OkdhnuYPc8jXIOUkR/nlG/XB/jU6pXM/cTydP0IYIdw3iXHLRhoefSPDX1o8eqEtt8hmpvy57c1LCO+i6RzpaRM4U9iXjbdQN84Jx5Vi3FykalnYKo7ljgVym8mR5ncA6HcsAxw2GJPceG57VrptlPOUZbqowxg+uEYEAjcHcEdsVWov7P8AmuO9tV0hI5Ivu3iVidIGVQjO+llAI+oycVKK0mZrApSlDwUpSgFKUoBSlKAUpSgFKUoBSlKAUpSgFKUoBSlKAUpSgFKUoBSlKAUpVDQGo41zCIXSKON57iQFlij0g6F2LyMxCxoCQMk7k4AJrWcKu5J0ubWct9o06jFdRxMvSkGkEGDSs0RIYEjBHYgbZyuV1Dy3s5+N7l4AfKO2+6VR6ahK/wA5DWJxmye44nEiStbmC2d2kjCGR1mkCdMa1ZQoMIYnBO64xvQEIn4bLaGFJFZY51boh21PG6bvA7d3AA1IxGSowRkb3K3vO/Lt0luJRcyXMds4uHjlSLqaVV1ZopI1XsrsSrA5xsR4x9pAFLeAGrPpjP8ACubqIKMsrudLTz6o4fYgnPV3ruFQMCIl95d8BzknPmdOn1H61H4YtRAAOR2wPeOcZ7ZPnjA2zW14RYG/uXZ8gE9RyPAZ2UDGMnYb9tJ71LuFXsdn1ZLCRleFepImt2jkVM5Vw3utkBhqXcE7GtSmq0oGZxdjcze+xnlG6hma5lRoo+m8aK4Ks+tkbOk7hFCbFhuW22rrtW4ZAyqw7MA36jNXKvSwZ28sUpSvTwUpSgFKUoBSlKAUpSgFKUoBSlKAUpSgFKUoBSlKAUpSgFKVGOYOMzrKywuqLDGJHzHr1M2ohe4xhUJ2/MKAk9KjEXNxNuo05uiArR6HCq/YsxO3THfOd+w71q74XdwEYzhRpBCKkiDffJ0S5J+ZxQE7rXcY4/b2qhp5AmrZV3Z2PkiLlnPyFRpOYrq3VYWKzuynpyHIIwfeaYFiWABGCO5GPHNac8CLO0rO0kr/ABPJuxH5R4Ig8FGw/fVVlnR7ltdfXzwWW5ruY5Lo2cWmK4JlX7QVV0uGUKzoi6so2lWKvg51eeKxuL8av55VmV47eSNHjjEYL5WTGsSucEglVICgaSAd6vzWZXYjFY7CsUtRYbY6estXfOnEZbb7LJCUVoxDJKjdaR006WIZiqozDOWbtk7VbEZaMqy6AVKAZBIBGnfG2fQE/OsismGwZv2R6/0qE7JWck4Vxr4Ipw3ll7eGZY31PKEUHGnSB7pPc74Zj8wK2dtwlZCtlAMtLhX31FIdhJJIfABAVGe50gVs7ThGidsySPsj4cgqVOVYBQAFIIyCPPxqU8nOkEzwqqos33qaVC++oAkU4G+Rhh8mq+EXKf1MonJRh9KJiowKrSlbjCKUpQClKUApSlAKUpQClKUApSlAKUpQClKUApSlAKUpQClKUBiX96IxnvgO5H7KKSf36f1qLcTEgklZopWE8cTAxRs41aCrLt8JzjvtvUk4hbTGRWj6ZASRGWQsB75Q5GAc/BjHr3pYWccCaVRFJ3IjGAT2Hc7DGBQGjn4ReiPXlHJxqhVMMAdiEkL4ZgDncAHHhWA3E+mem8U6lFXI6YbAOQpOhj30n9KmuHPiF+Vc54/dSC+vcOfcSADt/uS38TUZz6VknCHU8Fbe5WWeWQHIxEqkgj3NOrIBGcFi36Vt0YYqwvAJnsbOaDS0y2sAZGOkSpoU6dXZWBJKkjG5B2ORo7/mRIkIlWS3kJ06Zo2UgnvhsFWGPEEis9sX1ZL65JxwZfELvU2B8K/vNa6Rhn/P+fA/pWqg4jJNtEJHOGwttDJK2TkAlyoQYG++2fQb7oco3KQrNchYkDxJ0AwdypYJmeQbEjI91cjc5JrP6Upbmj1Yw2LvCYNQ6h7H4B6fmPz8PTHnWQ87s7JHpGgDUzAndtwoAI8Nyc+IrKxWJIrI7sFLo+CwXGoEDTnBIyCAO24x617FI9Ty/qLaGQXC69O8bgFc74ZDuD27+fjWXOrYDIcSIwdD4al7Z9CMqfRjUeXi6fagsSy+7E5Jk1BRlkHu6jk9j6bVlteSn8WPkAKSn0tDoznHB0vgvGY7mPUuxHuuh+JH8VYfz8e9bCuPi/uYZBPAxMifEhxplQd428j30t4H0zXRE5xshDFM88SJModC7qrHPhpJzkHIIHYg1srsViyjDZW63hm8qlWbK+jmQSROsiN2ZGDKfDYj1zV+rSoA0rA4pxq3tl1TSpGMZ947kDyHc/QVDL/2nLJcrHZTWrIYZJWaSOckNF7zLhdPePLDAOdDele4yODoVK57w/ny86tuLhI1jnZAMROhMchVFkjfqujAPJCCpwQJAa2fMvPT29x0IIBM6IryF5emi686FBCsWYhSe2AMedRk+ndiK6uCX0qGcP8AabBkC6ie1JONZIkg+sqfB/fAFTFJAQCCCCMgjcEHsQaJp7o9aa2Z6pSlengpSlAKUpQClKUApSlAKUpQClKUBblkwNu52FIosepPc1QDLn02q7QGu5h4oba0nnAUmKJ5AGYKpZVJAJPbJwPrXHEQXIe4kuJJWlAeR0laNNlxjRGRpCqMYOTtvU/9qqN9lhc7xRXEbzKNyQQyR4X8eJXjOnvtnwrnNxJZyEnotI52IW3kVj6MxVR9WNZdRJ7JZNWnit28G24HzFxHoKsdx04Bjo64Y3n6YAChmIwFwMgEFsYyam3IvH7mdp4rgq5h6TJKqaNSyB/dZQcagU7juGG1cv4MsvRBklKxRg7AAMOmzKySSdyFCDdcav4yvgVnc20B4gm0jhppYHbSj2oGY0J7Ryqilw3nIynY7e09cpvfZEbuiEFths6nitRzdDqsZ8d1TqD5xkP/AOmthYXayxRyKCFkRZAD3wwDDPrg17u4A8boezqyn5MCP51pM5A8538961nErok6F7fi/pWRZTHoIT3VMH5qMH96mtQ8QdSGGQ2dQ88965c9tjqQWdzC4bh5JZR8LaYoz5pHnLD0Ls/+EVsaoqgAADAGwA2AA7ACq1S3llyWBWLwaRoriSKGPDPJHeNMirrWBT97FnuTJIgRVO33zeVXJ5yCqIpklkyI417sR3JP4UHix2H6CpHa2sXDLZ5pn1OffmYDBkkPuoiA/hGdKL65PjW/RVycursc/XWRUenubnkCX/R5FcFbhZ5jcqTnE0h6mVPYxlHjKnyx45rzzdzl0MxQ4abHvE7rGD5jxfyX6nyPEpuY7o3JuVldJTI0gKsdKlgFwFPukaAq7jcKKkHBS84jA96SQ6febdnyclmPie5Ndn9o4/VPg53q52XJemlZ2Z3Ysx+JmOSfmT4enaou0U9vKJ445SsEiyhxFIUwpDYLgacFcg7+Jrr1j7NomCs85ZlYFumFKe6QSgzv4Yyf0FTWWBWBRlDKylSpAKlTsQQdiMHGKjLU4TjBbHqqy8s53zZwizj4fdTQxRITGDrjUKcCSNxhl7bgHbyrSW0CAsysz9TDF3keRmAGF95yTjTjFdEufZ9wxzn7NGhyCekDEDgg+8IyAwyBsQRXMLWboW+HDHoM0D+Y6TtGSR47KDgb77A1ytY3JLBu0aUW0zYnt/Xt9ak3squZDFcx6WWKKVRGrfgLIHkjX9gMdQxtiTbbYRNZRImYnBz8LAgjPhn08xUr9mNhMerdOBGk6RIkeoMT0zJqdsbDdyoHfC747CnS56maNVjpRO6UpW854pSlAKUpQClYh4iomERV9RBYN036ZxuRrxp1YPbPn5Gqw8TiaVogw6ijUUIIbTnGoAgalzgZG29AZVKUoBSlKAUpQ0Bbj7t86uViQ3eSx0OoHiy4zj8o+I/UVXh/EVmDELIpVtBEkbIc4B2B7jDDcbfUGgMfmHgiXdu8LllDFWVlxqV0YOjDO2Qyg4PftXIuKpdxLckSQEW5mXX03DHpZ30aio3BHfwrtxrmnFuReIv9pjT7O0dw9wyyNNIrKJ2dveTpnJXX4Nvjwqm2HVjYuqn053IvxPhMdtcx2xnEsUbqJVmKW6O8mZkErnUzJ7pLOBpYlUAyW07bnrnJG4cqp7sl2zwkalbCRsVmKsuzqSukMNjr+ldG4ryvbXUSJcRrIUACuMq6nAGpHHvJ28D881ruH8gW6xzJcMbrrKsWZFRSsKf6uNdAAXDZbUuCSc9wK0QahwjPNObTbOe+zXn6W3P2ecl7YD3G7vEMgYH5o9+3dcbZGw7Dw/iMU6B4nDqSRkeY2Iwdwa5Xe+zKazaR4SZ4j22zKi+TgfH4e8v1FYHDr+WFtUMjISNJwcg+HvKcg/UbVqnXCx9VX+iuMnHaRJOIR6DdR9tEkmP7Mn3i/T38fStQKxuN8YMUMcrFpp7lcyJqAbAbMTE40j3BjHqDV3gtjeXceuI20a5w2t5ZJFOAdLRhFw2CD38RXGtonKeInUrujCtSlx7eC7Vm0MtyxW0USYOGlORAh8dTj42H5EyfPHet/acgRbG6le5P5CBHB/5SfF/eY1ILi4ht4SzlIool8gqqvYAAfoABv4VdVocb2MzW6/O1aNfwjgkNlG8juC5XVNPJgEhd/lHGPBRsPU71y7nbmxr2bC5WCIkRqdiT2MjDwJ7AeA9Sa2HPvM8krLGQYxtIsJ2ZVO6SXA8JW7rH+Ae8feK6YUrZJ9Nvr4/yru6WtbS7djmTb5fJ6qS8DT7kZ82/j/2qNqpJwO52FTC0g0RqvkP3+P762W4xgjDkvwTSIMI7op3IR2UE9gSFIycbVZvucb+2eMw3D9mysh6iEbdw+SPoRVyo5zBLmUD8qgfU7/0rNGmEnhosc2u52j2d88NxGOXqRrHLCUDaCSjBwSrKDuvwsMEnt3rbXnJ1hLK0sttC8jjDM0YOdsZIO2cbZ7+tcW9m3ORsr3psFMNy0McjH4kbLCNge2nMmCPXPhv9BVy7odE2lwaoPKyQx/ZfbgnoTXEIJ+EOkij5dZWYem9SXgvCI7WCOCPVojGAWOWOSWJY+JJJP1rOpVKiluibk3sxSlK9PBSlKAVpuJ38rzi2tyEfQJZZWXUI4ySqaV7NI5V8Z2ARic7A7mtBxDh91HdNcWwik6sccUsUjtGfuzIUeOQK2D96wKkYO248QNVw1uIzzSxdeSKKI6ZXeO3afXklVieMdMBozHISyEr1FHfOPfL1y4vWguixkjRpLZpniMxid3jkB6WFcfcI4OMgSYPbJ1PLXP8AawPeLdusTm6lkBXqSRsCFUhHCe8VZGXsM4GMitXwnj4veYYZ1BEYWSKLUMNoWKYliDuupnY474AzvUXJF8aJyy8bJZ+e51ulKVIoFKUoClYXGL5okGgBpJGEUYPbW2d2x+EAMx9FNZpqL8ycy28c0IBMksMmt0TBKqyOh1nOFbS+QDuceRzQ8bSWWY/ErC9SRFW6mHWZYTIekRl1kZzFHp+6ZBHtnIOrxxWP9nu7C6jIluJrSR4IJPtE6ytrnZo1eP3Q0el+mCCcMJNgNNU4/wA4xyLGIEYskiShpAUUFPw47kkEr2wMmrHG+cjPGipEUKyRykyFWGY2DqAFO/vKu+3avMoqd9a5kjoNKi/L3OgmcRTKI5D8JBJjc+Qzurfsn6E1KK9LIyUllClKUJCoV7Q+H2qQ9YrpmZgqldtR7nWPxAKCc9+29TWuQ+1fmAdcoDvEulR4a2w7MfQDQPoasqi5SSiRk0luROSZXu0RozJGilZCJGQoW0gMGGdxpCjIwc4NT3g3B5EhF3bamcu+qI4HWt1OkIRnCzLpZlPmxU7NtCuVINEUskgy0qwNgsR7qzoSNXcZ1A5+VTbhHFHtZAZdEcUxGYgNJTIwJRGMlE2AOo5Pfwqu6UIanPlfj7E11yo6fD4JG3GIBb/aC4EITqFzkYX1HfOdtPfO3eohx7ipSMXt2mCDixs28JCPdlnHjIB72O0Y2+I5qTcQ4NCrmaZh9njb7QIz8In/AN5ts3mF/MxPfFc05qWW9uDKXwANMUZGyJ64O7E7k/IdhWyC63hmPpxwRCeeSSRmZyzsTI7EAlnY7k/0pFHgY7/zJrdQ8sEd3+eF3NbK04VHHuBk+Z3P08q6cXGJW8sw+DcKKnW43/CPL1PrW4pSoN5eSSWDzLIFUsewGTUOmmLszHuxJracd4jqPTU7A+8fM+X0rR3MmF9TsP8APyzVkfpXUyL3eCwTlZWHqR9O38BX1Zwu56kET/njR/8AEoP86+VymIm/st/Cu98O9pHC4IbaFrlSRBENSq7xjChMO6ghTlTsfriudrI4cfY0VPkm9KsWd7HKgeJ1kRtwyMGU/Ijar9YC8UpSgFKUoBUW9ofMhtLQhDiabMUXmMj35P7q7/MqPGpQzYFcD5z5m+2XTzDJiT7qADxQH4gPOR9x6aKrsn0x2N2h0yvtSl/Fbv2Rpls5GSQxDCW6xPKfJXkSNFH7TEk/JGqR+zw/+9LX5zD/AOzL/SpPf8sfY+XrhXA60gSeY/8AE6kZ058kUBR/ZJ8ainIbgcUtM+LyL9TDMKz9HRKKO3+6ep098uyxheEd3pSqGth8sVpUS5K52N3HP9oVYZrZj1QCdITLDV724wUdT6pnxFbvl/mCG8gE0JOkkjDDDKQcEMvgex+RB8aHiafBsq5p7SOW3hc8QtxkYAu0A7qNlmAHio2b0wfwnPS6xri9hXIkeMeBDMo/UE0IzgpxcZHJOC67tSbeN5ANiVA0g+WtiFP0Ne2UglWBVlJVlIwQR4Ef5710C55q4XaxhTcW0aoMLGjoSAOwSNMn6AVyzivNrT3U0ypiNyoRWGl9KKFDN5Ftzg9hioNJHJ1VFdFec7/kz5s6SRsR7ykdwy7qR6ggV12wuOpFG/50V/8AEAf51xSDiolZY1V9crCJAAD7z7foNyfQGu1W5VEVQDhVCjbwAwP4V7Ev/T3mDfbJk0qz1z4KfrtTQ57nA9P61I6RS5u1QEn8ILH0A3JP0r5i4hftcySTSHJmZ5D8nJIA9ACB9K+hOdw68MvOipZ+hKAB33UhiPMhST9K+dB227eHljwro6CKbk2Z73skZ3CePvAVDEkIQynGdgQe3iAQMj0qe5UoJZDrMw6irqI1Kf8AazMN1Q+CjBPoO3LZmPiD57b4PmD/ACNere/lQe4xwcEDGcgAAav2B4LWbW6R22JxePPnHz5k1aTUKtNS/wCfjPZPudFuuNTSxRxMcpH8I3GcZ0s+/wCEbAennWKq4rQ2vMZA95Q2d9SnBPrg1mJzDD46h/d/oa6FdLgjFKakzZ0rWtzBD+0f7v8AWsabmT8ifVj/ACH9at6WRyjdMwAydgK0fE+OZysXyL//AK/1rW3V7JJ8bZHkNh+lWKsjXjdkHLwU7Vig629B2+Xn9apNLrOB2/j/ANqyYo8D18a9/m/t+T3+K+56ZcjHntVsx4bI8e488fzx/CrtKnKKZFPBl8J4/dWTmS1lMRO7DvE3/MQ7H+139RXWeT/bFBcYjvFFtLkLqz9wSe3vHeMn9rbyY1xurIyjDHrjPYjxRvQ+H/aufqtNn6ocmimxZxLg+rwwPaq1wTknn65tCAuZbXf7hj7yDOn7lj8JyGOg+74DT3rtfBOOwXcIlgcOp2PgysO6up3Vh5GuRGSZtnW4cmwpSlSKyA+1nmXo262sZxLdAhiDusA2kPoWyEH9pvKoLyFb2z36NPLFHHbAS4kkRNUvaJQGIyFwX2/KnnWTzFwHitzezzvZznU5SPHSIEKEiMD7zxGWPqxrXNydxDxsp/8ADGf/AF1lm5decZSPoNLClaRw9VRlLn28djqftCvYn4TdlHRh09irKw+JfI1y7lFgOJ2ZJwBOd/8A5corTT8MEcjJJCI5EIDK0ahgSAwzj0YH61dj4dJNqCQSTBCurSgYAtnSMZ3JwfCoSm5TW3Brp0caNNYpWLE8Yfbud9bmmyEix/aYOo7BFQSoXLHYAKDmtpXD+ReCS/8AiVsHt5olRnlOu3kjUaI307lQPiK13GtUJOSy1g+d1NMaZ9MJqW3K+M417Q4JLO9uDGDo4hAU27amePqD/oP/ANRVya5uOA3RVQbiK5jygZsZkQAFmONtDHBON1dPFa6Vx7lmG7aBpc5t5VmXBG5XB0tnupIUkfsiude0zhN2160xikaERRxxuilwAMs+oLkrl27kY2G9evbc5V6dcXZFZa4/vkjHFuYL26JNxcOQf9lEzRQj00qct82JrUHhkHcxp8yoP8ayEkB7EHHfBB/Xyq7Y3LQzCVUgmwMCO4jLxj1XBGG9SDVec8nzyustsxbY4/7/AAjFtxENown9wA//AI1tLLgV3MQIred8+PSZE+ryaVH61NeFe2CNQFns3iH5rdlkT/B7rAfIGp3wHmK2vIzJbyB1B0tsysrYB0srAEHBH61JRTOnX+n0WfV19X9ojnIvIH2Q9e4KvcEEKF3SJT3Ck7s57FsDbYbZzNqUqw68IRhFRisIUrScW504fbP057mJHGCULZYZ7ZVckfWvNnzzw2XZLu3J8jKqn9GINCZp+cfadDYTCDpPNJpV20sqqoYnSCW7k6ScAeVcX5i4hbyTmS2geFHyzxFkZVcncxaT8J76cbHtscD3zNzJ9tu3uCnT6gRVGrIwgKg5wO4wcVr662l06UVPLTMttjzjseI5lPY/1/SrPQJYhATjAwMk5bJ0hRuw27DcV7mtw3hv++srgHEnt5HCYV5E0CTB6qDOW6XkzA41Dfy3qOvstrqcopNr585LNJXGyxQ8/wBb+5aUgjaq1ub/AIFFGh6hYXTgERIRiMHcNckg6pCP9mN99zvkY9py9K0bSvJHHAp09R0b33/JEinMjd842GDvscZqv1zTyh1Tyu3Gc+3d/bz2yX2/plsPqjvHOE+M+ye7NdSsaeSRW0nAJ3G25Hh4nf0rwY5G7k/wH7q6kL1YuqCyYZ0yrl0z2fgvyXKj1PkP87VjszOfTy8PqfGrsdn5/oKvrgEKO57KASxPoo3NSab3m9iKaX8TxFCF+dXKkfCvZ3xS4wVtzGp/FOwiH+E5f/prbf8Asa4n52v/AJ0n/wDKoPVUx2ye+lN9iDUqZyeyHio7Lbt8rg/zQViS+zHi6/8Aw2r+zPCf4sKLVVP/ACHpT8EXq9ZcMluZUghXVLI2EHgCNyzHwVQCSfStw3IPFRt9jm+hiP7xJtXVfZtyF9hjMs+DdSjDYORGncRqfE5wWPiceAFVX6qChiLy2SrqedznvDvZjxFLaS4ZNLbH7N3lZRnWwxsH7EJ+LfsSKxuXeYZLOYXEHvA4EsfYSIO4I8JF30nuDsdiRX0DiohzJ7M7a6kMqM9vKxy7RhSrnzeNhgt+0MHzzXCsi5S61ydSq1Rj6c1lfg3ttxyORYHU5iuVBifP4ipcKR3BKg/VSDg4za4vzPBaMBcNoDjKHBOcfECANsZX/FVmHlvowWlvCR0oHRmZyTIRHlhpAGCzPjJ2ABOBXvjfKUF26m41OEGEUEAKT8RyNyWwg3/IPXNhnOectc1T2A4lbTO0jWyyyQGRix1q4jwSxzpYyW74z+Nq2XCeZ+NxW8c8sAu4JEEmUAEwVtwSqDywcBD371Z9qPJLzXEM0SsRO0dvLoBJDEhFdsfh0Egk7DppXToYVVQqjCqAoA8ANgB9KgkzVKUEk0k88rxjbt55PnrjfGVuru4nRWVZJFwrY1DTFEpBwSO6mr/DLRJ7LiA2Ywi1ucYB/wBU0yyZB/4bt+6umcU9lNrPPLMZblWlcyMFeLTqIA21RkgYA8ajHHuSZuFh5rIvNDJE8FwkgDNoYEb6FB0b5BAyh75UnFSrak5M6UtfCenhRBYaxzxs/nJgcPt+KWVrBdWs0klu8auy4Mio2PfWSHOyagffjx647npPJPOScQhLaQksZCyoDqX3hlWRvFGwceOxHhWP7Lww4VbhwQR1AMgjI6j4Iz4EbipFacNhiLmOOOMyHU5RFUs3m2BufnVsV3OZdZF5i1unz9vv59+fOTJqmK13G7wxrEVJ1NPDGFG+rWwVxjyCF29NGfCq8MnJkuEzlY5AB6FkR2X6Fs+moDwqZmNB7S+FW5sLiVoozIiqVfQusHWoBDd/GoQeULUi0jjuxHc3EMb9KRNa62jD41pgx6vewGznG1dQ5s4K13ZzQKwVpAAC2cZDK2+N8e7XPOavZytpYiZHd54ZEkklyQQmy5RcnGhum+SSfc74wBFoy31xnvKOVj5j7mg4zyle2uTLCSg7yxfeR482wNSD1ZQPWui+yWy08OWTxuJJJ/7uemn/AERqfrW15W4817ZLICFmAMcm2QsybHb8p2YDyYVlxcX/ANE6+j4FYvGCMgxkiVR5kFXA88etEkuCOn0lVUuuvujaUqgNVqRsITzZ7NI7qVp4JTBM+NeV1xOQAoLLkFWwANSnw3Brn/GOQ+IxAiS266fmgYSjH/LbDj6A13alVyrjLdl0L5wWE9j5Uey0OUzoO4CTKUzjHcOAQd/Lupq0yMhwQV8g3Y/2G7Gvqm7sYpV0yIki+TqrD9GBqO3/ALMeFygg2ypn/dM0X/ShCn6itNV9lffK+d/iKpxhPth/Ox8+LIO3Y+R/l516W7eJ0kQhXjbUrEA4YA42P1/dXXr72F2hX7ieaM+T6JU/QhW/RqhnG/ZXxODOlBOo7PAcsPI9NsOD/ZzXQeprurcJ9134fz+jJ6UotNFnh/DVRg19qiTprOEyTJc9T3gIX/HnILHOoZ3xuw9O0t7MWJSKOJMkn/UW0A2AA2BO3YbsR4AbdQ5ZzxPh2jiFvhkYxMHRkYsiriVQQrRsdR+Htvg1E+avZ5e28Gm1/wBJtldpjGBi5LnGkyEbThcYGMEbbHAr5W/RS6+ut78LP+K748t/+dtj6Kn9Q6nme0tkn2ivsl3IXxziIlVbW1j0wh0bDBevK5IUSSE7gkkYUYwCM4yANlwPkeO5On/xC1jbODG0cizAg4IMcjIcggjbI2rq3C/Z/aiwitp41kZfvHfs4nbBd0dcMpB2BB7KBUY4l7LponleIi8SSOdTFMEEoaXfUrkaHIYZ3C9zvWyn1dHW40rK5flv3fJz7fRuk28rx3zv38f93Kx+yWxgAa4luLgnOFRHWMkeDdBGZQfVv1qQ8pQwwuqxW1vBHKJFUxCTqiSMjVHMZEVySuphkfgPfINckWxlhjkjMdxBcdWIqirMsnTKSK/TCfEA+gnGR2rtfK2bi2inljeKZxG0qurIerFmMvpYZGoDv4rpq6N8rW+rO3kjZQqv4tPd8fbv/ZIKUpUykUpSgKYqtKUApSlAKUpQFMVWlKAVTFVpQCqMwAJOwG5J7YqtafmzhctxatHEcNkNjOAwG+M/oR6qNx3oDZJdxlNYdSgBJYMCuB3OrOMDBqzw2W3KnoNGy6mLdNlI1MSzE6T3JJP1qNQ8AnNner0xG09u8SRa9Xv6ZwGZmYjJEkaZJ7RD4RhRW64HdJM7qWkV1gDmLpQSlEacvGhDKAcvE2okbBwGGaAmFWZ4kkV0YBlIKOvfZhup+asP1qNWHDr8PE8juSrW4YdVdBTo4nJUYDEyY3x3GRgE5yDHdK98sUTBp2MkMxMJiDfZYY1Lgvr2kiI+A+HhQFOXeUorBZlgkZmm99RMwYDQoRdlwWAyuT3O2TV9OBE2ptzN7zs7XDKoy3WZpJVQEnphtZAO5A8zvWkThvEunu0vwzYGpBIAXsyFyZ2JyEut+qDhsBkOnFy34LfAmXLrKwgBHXBUgQsj6t8M2orud/dGD3JHiSSwiZqAKrmodbcK4gmoh5XOmRQHuFI3tYiDk5Ab7UJfewcZ7acCrEXC+JNEys0ylUuzH98oYuVga21HqOThut8TkbYOVIyPSbswAydgNyarWLd2CTxNFModHXS6nsR4g4qzxa3lFs4t9pEUGIAgAmMhlQk7BW06T6MaA2FKgw4PxbpkGZwxdYQwkXaGUO0sw8OpG0wVR3xbD81UmsuM6UkVvvGUzvF1V0LKrsFgB7dNo5gSR42w/NQE1uLpI11OyovmzBRv23O1VE6E41LnyyM+B7fIj9RWhvbGUNbuYmuVgSSJlZotbMwiCzjWwQnCSKckHErfI6K84XeQjWkfSBNuhSB1GMtZR6EJ3ACiZdRGMb7DFAT6hI8fCoatnxIPbkdXSsgJDTIxERuDlZfvAHcQFd/fzggEMNT2W5bu2CmTXK7W6CUST5RmS4jmeJhnSA8asgIUjBOfUCZRX0TKGV0KsdKsHUgt2wCDgn0q/UQXgkr3UdwITCizI5iEkYYlLe7QyOI20Es0sKYydoxnAyBduLa/LXBXqqzK/TPXjEekiPSipvplGJBrxjJzlhgACU1TUO2dz2qH/wDhd+2j3p0UMML9oXWIzcxZEjBjrYW/W3ye43LAGsyLg8728iTaiwglhjPVw51M5yXVs5KrAM5zsc9zQEmpURk4FP14G0ZKpaAS6l+66Rc3CYzq+8UhfdBBzvjSK10vLN8ySicCQPcpM4ikjcyD7MYjhLhemqrJ0yFbsE2yQCQJ/SoNNy3eEtgKk5jI+0K+FANl0BCpJ6gAufvQMads51bVjT8rXRiUJEQivOY4iLTKu6wdKSZVHSCq6T7xe+BIpHvFjQHQqVQVWgFKUoBSlKAUpSgFKUoBVDVaUB5FVpSgFKUoAaUpQA0pSgFVNKUBSqUpQFTSlKApVaUoBVKUoCtKUoAKUpQCqClKAqKrSlAKUpQClKU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209800"/>
            <a:ext cx="4267202" cy="2650154"/>
          </a:xfrm>
          <a:prstGeom prst="rect">
            <a:avLst/>
          </a:prstGeom>
        </p:spPr>
      </p:pic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70763172"/>
              </p:ext>
            </p:extLst>
          </p:nvPr>
        </p:nvGraphicFramePr>
        <p:xfrm>
          <a:off x="5314950" y="2133600"/>
          <a:ext cx="3924300" cy="2495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9199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-0.10035 -0.0963 L -0.21598 0.00556 L -0.31146 -0.09444 L -0.39827 0.00741 L -0.4875 -0.09259 L -0.54289 -0.01296 L -0.67865 -0.10185 L -0.74775 -0.02778 L -0.85643 -0.13333 L -0.9698 -0.03518 L -1.15 -0.03704 " pathEditMode="relative" rAng="0" ptsTypes="AAAAAAAAAAAA">
                                      <p:cBhvr>
                                        <p:cTn id="5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500" y="-6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an\Documents\Equilibrium\Equilibrium LOGO Email Signatur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1" r="13737"/>
          <a:stretch/>
        </p:blipFill>
        <p:spPr bwMode="auto">
          <a:xfrm>
            <a:off x="8229600" y="5921825"/>
            <a:ext cx="852058" cy="87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 all project participants with a final report.</a:t>
            </a:r>
          </a:p>
          <a:p>
            <a:r>
              <a:rPr lang="en-US" dirty="0" smtClean="0"/>
              <a:t>Provide public access of our data through WQX.</a:t>
            </a:r>
          </a:p>
          <a:p>
            <a:r>
              <a:rPr lang="en-US" dirty="0" smtClean="0"/>
              <a:t>Our collected data and analysis can be beneficial </a:t>
            </a:r>
            <a:r>
              <a:rPr lang="en-US" dirty="0"/>
              <a:t>to numerous persons working in fields related to water quality and water </a:t>
            </a:r>
            <a:r>
              <a:rPr lang="en-US" dirty="0" smtClean="0"/>
              <a:t>quantity.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9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an\Documents\Equilibrium\Equilibrium LOGO Email Signatur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1" r="13737"/>
          <a:stretch/>
        </p:blipFill>
        <p:spPr bwMode="auto">
          <a:xfrm>
            <a:off x="8229600" y="5921825"/>
            <a:ext cx="852058" cy="87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45" y="228600"/>
            <a:ext cx="4127253" cy="4724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87192" y="228600"/>
            <a:ext cx="381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Lake Conway Point Remove Watershed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38702" y="1303523"/>
            <a:ext cx="40766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Ten monitoring stations</a:t>
            </a:r>
          </a:p>
          <a:p>
            <a:endParaRPr lang="en-US" sz="2400" dirty="0"/>
          </a:p>
          <a:p>
            <a:r>
              <a:rPr lang="en-US" sz="2400" dirty="0" smtClean="0"/>
              <a:t>Project Period is July 2011 – October 2014</a:t>
            </a:r>
          </a:p>
          <a:p>
            <a:endParaRPr lang="en-US" sz="2400" dirty="0"/>
          </a:p>
          <a:p>
            <a:r>
              <a:rPr lang="en-US" sz="2400" dirty="0" smtClean="0"/>
              <a:t>Monitoring the “outfalls” of 12 digit HUC </a:t>
            </a:r>
          </a:p>
          <a:p>
            <a:endParaRPr lang="en-US" sz="2400" dirty="0" smtClean="0"/>
          </a:p>
          <a:p>
            <a:r>
              <a:rPr lang="en-US" sz="2400" dirty="0" smtClean="0"/>
              <a:t>Completing data collection phase, preparing Final Report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25582" y="5105400"/>
            <a:ext cx="717600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LCPR scored </a:t>
            </a:r>
            <a:r>
              <a:rPr lang="en-US" dirty="0"/>
              <a:t>91 in the Final Risk Assessment Matrix Percentile of the </a:t>
            </a:r>
            <a:endParaRPr lang="en-US" dirty="0" smtClean="0"/>
          </a:p>
          <a:p>
            <a:r>
              <a:rPr lang="en-US" dirty="0" smtClean="0"/>
              <a:t>Arkansas</a:t>
            </a:r>
            <a:r>
              <a:rPr lang="en-US" dirty="0"/>
              <a:t>’ Nonpoint Source Pollution Watershed Risk </a:t>
            </a:r>
            <a:r>
              <a:rPr lang="en-US" dirty="0" smtClean="0"/>
              <a:t>Matrix and has been </a:t>
            </a:r>
          </a:p>
          <a:p>
            <a:r>
              <a:rPr lang="en-US" dirty="0" smtClean="0"/>
              <a:t>selected as a priority watershed.</a:t>
            </a:r>
          </a:p>
          <a:p>
            <a:endParaRPr lang="en-US" dirty="0"/>
          </a:p>
          <a:p>
            <a:r>
              <a:rPr lang="en-US" dirty="0" smtClean="0"/>
              <a:t>NRCS identified LCPR as </a:t>
            </a:r>
            <a:r>
              <a:rPr lang="en-US" dirty="0"/>
              <a:t>a priority in the </a:t>
            </a:r>
            <a:endParaRPr lang="en-US" dirty="0" smtClean="0"/>
          </a:p>
          <a:p>
            <a:r>
              <a:rPr lang="en-US" dirty="0" smtClean="0"/>
              <a:t>Mississippi River Basin Healthy Watershed Initiative.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9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04" t="18452" r="7746" b="5562"/>
          <a:stretch/>
        </p:blipFill>
        <p:spPr bwMode="auto">
          <a:xfrm>
            <a:off x="103910" y="325417"/>
            <a:ext cx="8905381" cy="6303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99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Dan\Documents\Equilibrium\Pictures\Phone\20130624_1435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332286" y="-2154114"/>
            <a:ext cx="2514599" cy="7737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C:\Users\Dan\Documents\Equilibrium\Pictures\Phone\20130624_14590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60" r="42775" b="20214"/>
          <a:stretch/>
        </p:blipFill>
        <p:spPr bwMode="auto">
          <a:xfrm rot="5400000">
            <a:off x="265348" y="3317867"/>
            <a:ext cx="3660304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Dan\Documents\Equilibrium\Pictures\20140305_1056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057525"/>
            <a:ext cx="4902200" cy="367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311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Users\Dan\Documents\Equilibrium\Pictures\20140305_1240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"/>
            <a:ext cx="42672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Dan\Documents\Equilibrium\Pictures\IMAG156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52400"/>
            <a:ext cx="4550139" cy="320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3271074"/>
              </p:ext>
            </p:extLst>
          </p:nvPr>
        </p:nvGraphicFramePr>
        <p:xfrm>
          <a:off x="304800" y="3505200"/>
          <a:ext cx="8534400" cy="3199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5684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0130366"/>
              </p:ext>
            </p:extLst>
          </p:nvPr>
        </p:nvGraphicFramePr>
        <p:xfrm>
          <a:off x="300265" y="1971000"/>
          <a:ext cx="8615135" cy="4506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17641"/>
                <a:gridCol w="782637"/>
                <a:gridCol w="770998"/>
                <a:gridCol w="640426"/>
                <a:gridCol w="766334"/>
                <a:gridCol w="645089"/>
                <a:gridCol w="718402"/>
                <a:gridCol w="718402"/>
                <a:gridCol w="718402"/>
                <a:gridCol w="718402"/>
                <a:gridCol w="718402"/>
              </a:tblGrid>
              <a:tr h="448800">
                <a:tc gridSpan="1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Mean Parameter</a:t>
                      </a:r>
                      <a:r>
                        <a:rPr lang="en-US" sz="2000" baseline="0" dirty="0" smtClean="0">
                          <a:effectLst/>
                        </a:rPr>
                        <a:t> Concentrations (MG/l)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428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WF1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WF2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WF3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WF4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EF1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EF2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CYP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LCC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OC</a:t>
                      </a:r>
                    </a:p>
                  </a:txBody>
                  <a:tcPr marL="9525" marR="9525" marT="9525" marB="0" anchor="ctr"/>
                </a:tc>
              </a:tr>
              <a:tr h="428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TP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0.049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0.151</a:t>
                      </a:r>
                    </a:p>
                  </a:txBody>
                  <a:tcPr marL="9525" marR="9525" marT="9525" marB="0" anchor="ctr"/>
                </a:tc>
              </a:tr>
              <a:tr h="428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TKN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0.661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1.066</a:t>
                      </a:r>
                    </a:p>
                  </a:txBody>
                  <a:tcPr marL="9525" marR="9525" marT="9525" marB="0" anchor="ctr"/>
                </a:tc>
              </a:tr>
              <a:tr h="428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Ammonia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0.061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0.102</a:t>
                      </a:r>
                    </a:p>
                  </a:txBody>
                  <a:tcPr marL="9525" marR="9525" marT="9525" marB="0" anchor="ctr"/>
                </a:tc>
              </a:tr>
              <a:tr h="428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Times New Roman"/>
                          <a:ea typeface="Times New Roman"/>
                        </a:rPr>
                        <a:t>Turbidity</a:t>
                      </a:r>
                      <a:r>
                        <a:rPr lang="en-US" sz="2000" b="1" baseline="0" dirty="0" smtClean="0">
                          <a:effectLst/>
                          <a:latin typeface="Times New Roman"/>
                          <a:ea typeface="Times New Roman"/>
                        </a:rPr>
                        <a:t> (</a:t>
                      </a:r>
                      <a:r>
                        <a:rPr lang="en-US" sz="2000" b="1" baseline="0" dirty="0" err="1" smtClean="0">
                          <a:effectLst/>
                          <a:latin typeface="Times New Roman"/>
                          <a:ea typeface="Times New Roman"/>
                        </a:rPr>
                        <a:t>NTU</a:t>
                      </a:r>
                      <a:r>
                        <a:rPr lang="en-US" sz="2000" b="1" baseline="0" dirty="0" smtClean="0">
                          <a:effectLst/>
                          <a:latin typeface="Times New Roman"/>
                          <a:ea typeface="Times New Roman"/>
                        </a:rPr>
                        <a:t>)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13.689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17.269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9.397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22.173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11.942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16.034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24.415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24.018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10.148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70.406</a:t>
                      </a:r>
                    </a:p>
                  </a:txBody>
                  <a:tcPr marL="9525" marR="9525" marT="9525" marB="0" anchor="ctr"/>
                </a:tc>
              </a:tr>
              <a:tr h="428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TSS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8.522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7.124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7.036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18.64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7.832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13.022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17.883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14.65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7.664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42.548</a:t>
                      </a:r>
                    </a:p>
                  </a:txBody>
                  <a:tcPr marL="9525" marR="9525" marT="9525" marB="0" anchor="ctr"/>
                </a:tc>
              </a:tr>
              <a:tr h="448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NO</a:t>
                      </a:r>
                      <a:r>
                        <a:rPr lang="en-US" sz="2000" b="1" baseline="-25000" dirty="0">
                          <a:effectLst/>
                        </a:rPr>
                        <a:t>3</a:t>
                      </a:r>
                      <a:r>
                        <a:rPr lang="en-US" sz="2000" b="1" dirty="0">
                          <a:effectLst/>
                        </a:rPr>
                        <a:t>-N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2.728</a:t>
                      </a:r>
                    </a:p>
                  </a:txBody>
                  <a:tcPr marL="9525" marR="9525" marT="9525" marB="0" anchor="ctr"/>
                </a:tc>
              </a:tr>
              <a:tr h="428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Chloride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3.834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2.048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3.935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16.27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4.027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5.324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9.707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6.159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5.172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8.265</a:t>
                      </a:r>
                    </a:p>
                  </a:txBody>
                  <a:tcPr marL="9525" marR="9525" marT="9525" marB="0" anchor="ctr"/>
                </a:tc>
              </a:tr>
              <a:tr h="428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Sulfate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6.176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3.525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2.586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7.879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4.324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6.119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4.712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2.978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13.051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362200" y="609600"/>
            <a:ext cx="4876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Lake Conway Point Remove Watershed</a:t>
            </a:r>
          </a:p>
        </p:txBody>
      </p:sp>
    </p:spTree>
    <p:extLst>
      <p:ext uri="{BB962C8B-B14F-4D97-AF65-F5344CB8AC3E}">
        <p14:creationId xmlns:p14="http://schemas.microsoft.com/office/powerpoint/2010/main" val="392734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an\Documents\Equilibrium\Equilibrium LOGO Email Signatur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1" r="13737"/>
          <a:stretch/>
        </p:blipFill>
        <p:spPr bwMode="auto">
          <a:xfrm>
            <a:off x="8229600" y="5921825"/>
            <a:ext cx="852058" cy="87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1.jpg"/>
          <p:cNvPicPr/>
          <p:nvPr/>
        </p:nvPicPr>
        <p:blipFill rotWithShape="1">
          <a:blip r:embed="rId3" cstate="print"/>
          <a:srcRect l="11500" t="10895" r="9051" b="10369"/>
          <a:stretch/>
        </p:blipFill>
        <p:spPr>
          <a:xfrm>
            <a:off x="457200" y="990600"/>
            <a:ext cx="4572000" cy="3352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05400" y="226305"/>
            <a:ext cx="381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L’Anguille River Watershed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57800" y="1303523"/>
            <a:ext cx="3810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Five monitoring stations</a:t>
            </a:r>
          </a:p>
          <a:p>
            <a:endParaRPr lang="en-US" sz="2400" dirty="0"/>
          </a:p>
          <a:p>
            <a:r>
              <a:rPr lang="en-US" sz="2400" dirty="0" smtClean="0"/>
              <a:t>Current Project Period</a:t>
            </a:r>
          </a:p>
          <a:p>
            <a:r>
              <a:rPr lang="en-US" sz="2400" dirty="0" smtClean="0"/>
              <a:t>July 2012 – September 2015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smtClean="0"/>
              <a:t>Monitoring the “outfalls” of 12 digit </a:t>
            </a:r>
            <a:r>
              <a:rPr lang="en-US" sz="2400" dirty="0" err="1" smtClean="0"/>
              <a:t>HUC</a:t>
            </a:r>
            <a:r>
              <a:rPr lang="en-US" sz="2400" dirty="0" smtClean="0"/>
              <a:t> </a:t>
            </a:r>
          </a:p>
          <a:p>
            <a:endParaRPr lang="en-US" sz="2400" dirty="0"/>
          </a:p>
          <a:p>
            <a:r>
              <a:rPr lang="en-US" sz="2400" dirty="0" smtClean="0"/>
              <a:t>Currently in </a:t>
            </a:r>
            <a:r>
              <a:rPr lang="en-US" sz="2400" dirty="0"/>
              <a:t>data collection </a:t>
            </a:r>
            <a:r>
              <a:rPr lang="en-US" sz="2400" dirty="0" smtClean="0"/>
              <a:t>phase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5582" y="5105400"/>
            <a:ext cx="921207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L'Anguille </a:t>
            </a:r>
            <a:r>
              <a:rPr lang="en-US" dirty="0"/>
              <a:t>River </a:t>
            </a:r>
            <a:r>
              <a:rPr lang="en-US" dirty="0" smtClean="0"/>
              <a:t>was </a:t>
            </a:r>
            <a:r>
              <a:rPr lang="en-US" dirty="0"/>
              <a:t>included on the Arkansas 1998 303(d) list for not supporting aquatic </a:t>
            </a:r>
            <a:endParaRPr lang="en-US" dirty="0" smtClean="0"/>
          </a:p>
          <a:p>
            <a:r>
              <a:rPr lang="en-US" dirty="0" smtClean="0"/>
              <a:t>life due </a:t>
            </a:r>
            <a:r>
              <a:rPr lang="en-US" dirty="0"/>
              <a:t>to siltation/turbidity </a:t>
            </a:r>
            <a:r>
              <a:rPr lang="en-US" dirty="0" smtClean="0"/>
              <a:t>and </a:t>
            </a:r>
            <a:r>
              <a:rPr lang="en-US" dirty="0"/>
              <a:t>has been on each subsequent 303(d) </a:t>
            </a:r>
            <a:r>
              <a:rPr lang="en-US" dirty="0" smtClean="0"/>
              <a:t>list.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ANRC has designated the watershed as a priority watershed.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NRCS also identified the </a:t>
            </a:r>
            <a:r>
              <a:rPr lang="en-US" dirty="0"/>
              <a:t>L'Anguille River as a priority in the </a:t>
            </a:r>
            <a:endParaRPr lang="en-US" dirty="0" smtClean="0"/>
          </a:p>
          <a:p>
            <a:r>
              <a:rPr lang="en-US" dirty="0" smtClean="0"/>
              <a:t>Mississippi River Basin Healthy Watershed Initiative.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81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5"/>
          <p:cNvGrpSpPr>
            <a:grpSpLocks noChangeAspect="1"/>
          </p:cNvGrpSpPr>
          <p:nvPr/>
        </p:nvGrpSpPr>
        <p:grpSpPr bwMode="auto">
          <a:xfrm>
            <a:off x="457200" y="304800"/>
            <a:ext cx="8443913" cy="6340475"/>
            <a:chOff x="288" y="192"/>
            <a:chExt cx="5319" cy="3994"/>
          </a:xfrm>
        </p:grpSpPr>
        <p:sp>
          <p:nvSpPr>
            <p:cNvPr id="9" name="AutoShape 4"/>
            <p:cNvSpPr>
              <a:spLocks noChangeAspect="1" noChangeArrowheads="1" noTextEdit="1"/>
            </p:cNvSpPr>
            <p:nvPr/>
          </p:nvSpPr>
          <p:spPr bwMode="auto">
            <a:xfrm>
              <a:off x="288" y="192"/>
              <a:ext cx="5319" cy="39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pic>
          <p:nvPicPr>
            <p:cNvPr id="4102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92"/>
              <a:ext cx="5319" cy="39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2806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010264"/>
              </p:ext>
            </p:extLst>
          </p:nvPr>
        </p:nvGraphicFramePr>
        <p:xfrm>
          <a:off x="685800" y="810034"/>
          <a:ext cx="7969829" cy="51464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73481"/>
                <a:gridCol w="986741"/>
                <a:gridCol w="1214450"/>
                <a:gridCol w="1442159"/>
                <a:gridCol w="986741"/>
                <a:gridCol w="1366257"/>
              </a:tblGrid>
              <a:tr h="1102806">
                <a:tc gridSpan="6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2800" dirty="0">
                          <a:effectLst/>
                        </a:rPr>
                        <a:t>Priority Ranking by SWAT Model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7040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12-Digit HUC Name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Drainage Size (Acres)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Sediment Load (Percentile)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Total Phosphorus Load (Percentile)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Erosion Rate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Cartographic Score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760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Copper Creek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12,056 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80-100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60-80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Critical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Critical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760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Prairie </a:t>
                      </a:r>
                      <a:r>
                        <a:rPr lang="en-US" sz="1600" dirty="0">
                          <a:effectLst/>
                        </a:rPr>
                        <a:t>Creek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11,626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0-20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0-20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Critical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Critical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352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endParaRPr lang="en-US" sz="1600" dirty="0" smtClean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Indian </a:t>
                      </a:r>
                      <a:r>
                        <a:rPr lang="en-US" sz="1600" dirty="0">
                          <a:effectLst/>
                        </a:rPr>
                        <a:t>Creek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21,034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20-40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20-40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Moderate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Critical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760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Upper Brushy Creek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21,718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40-60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0-20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Slight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Slight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760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Middle Brushy Creek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31,947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0-20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40-60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Slight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dirty="0">
                          <a:effectLst/>
                        </a:rPr>
                        <a:t>Slight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7602">
                <a:tc gridSpan="6"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r>
                        <a:rPr lang="en-US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Saraswat, et.al</a:t>
                      </a:r>
                      <a:endParaRPr lang="en-US" sz="16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</a:tabLs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08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12" t="19413" r="7301" b="5586"/>
          <a:stretch/>
        </p:blipFill>
        <p:spPr bwMode="auto">
          <a:xfrm>
            <a:off x="381000" y="152400"/>
            <a:ext cx="3541375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32" t="19413" r="7620" b="5776"/>
          <a:stretch/>
        </p:blipFill>
        <p:spPr bwMode="auto">
          <a:xfrm>
            <a:off x="4343400" y="304800"/>
            <a:ext cx="4558146" cy="6317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806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Dan\Documents\Equilibrium\Pictures\Phone\20130418_1319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600" y="152400"/>
            <a:ext cx="42672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Dan\Documents\Equilibrium\Pictures\Phone\20130418_0925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52400"/>
            <a:ext cx="42672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:\Users\Dan\Documents\Equilibrium\Pictures\20140306_12033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600" y="3505200"/>
            <a:ext cx="426720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Dan\Documents\Equilibrium\Pictures\MONITORING\20140902_1140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3505200"/>
            <a:ext cx="429260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8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Dan\Documents\Equilibrium\Pictures\IMAG09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78"/>
          <a:stretch/>
        </p:blipFill>
        <p:spPr bwMode="auto">
          <a:xfrm>
            <a:off x="762000" y="228600"/>
            <a:ext cx="7467600" cy="2903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Dan\Documents\Hydrograph la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429000"/>
            <a:ext cx="8534400" cy="327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06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1780783"/>
              </p:ext>
            </p:extLst>
          </p:nvPr>
        </p:nvGraphicFramePr>
        <p:xfrm>
          <a:off x="609600" y="1600200"/>
          <a:ext cx="8198429" cy="4934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59294"/>
                <a:gridCol w="1327827"/>
                <a:gridCol w="1327827"/>
                <a:gridCol w="1327827"/>
                <a:gridCol w="1327827"/>
                <a:gridCol w="1327827"/>
              </a:tblGrid>
              <a:tr h="448800">
                <a:tc gridSpan="6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Mean Parameter</a:t>
                      </a:r>
                      <a:r>
                        <a:rPr lang="en-US" sz="2000" baseline="0" dirty="0" smtClean="0">
                          <a:effectLst/>
                        </a:rPr>
                        <a:t> Concentrations (MG/l)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8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UB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MB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CC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PC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IC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428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Acres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21,718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31,947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12,056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11,626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21,034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428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TP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0.41</a:t>
                      </a:r>
                    </a:p>
                  </a:txBody>
                  <a:tcPr marL="9525" marR="9525" marT="9525" marB="0" anchor="ctr"/>
                </a:tc>
              </a:tr>
              <a:tr h="428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TKN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1.35</a:t>
                      </a:r>
                    </a:p>
                  </a:txBody>
                  <a:tcPr marL="9525" marR="9525" marT="9525" marB="0" anchor="ctr"/>
                </a:tc>
              </a:tr>
              <a:tr h="428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Ammonia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0.11</a:t>
                      </a:r>
                    </a:p>
                  </a:txBody>
                  <a:tcPr marL="9525" marR="9525" marT="9525" marB="0" anchor="ctr"/>
                </a:tc>
              </a:tr>
              <a:tr h="428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Times New Roman"/>
                          <a:ea typeface="Times New Roman"/>
                        </a:rPr>
                        <a:t>Turbidity</a:t>
                      </a:r>
                      <a:r>
                        <a:rPr lang="en-US" sz="2000" b="1" baseline="0" dirty="0" smtClean="0">
                          <a:effectLst/>
                          <a:latin typeface="Times New Roman"/>
                          <a:ea typeface="Times New Roman"/>
                        </a:rPr>
                        <a:t> (</a:t>
                      </a:r>
                      <a:r>
                        <a:rPr lang="en-US" sz="2000" b="1" baseline="0" dirty="0" err="1" smtClean="0">
                          <a:effectLst/>
                          <a:latin typeface="Times New Roman"/>
                          <a:ea typeface="Times New Roman"/>
                        </a:rPr>
                        <a:t>NTU</a:t>
                      </a:r>
                      <a:r>
                        <a:rPr lang="en-US" sz="2000" b="1" baseline="0" dirty="0" smtClean="0">
                          <a:effectLst/>
                          <a:latin typeface="Times New Roman"/>
                          <a:ea typeface="Times New Roman"/>
                        </a:rPr>
                        <a:t>)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113.03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138.45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58.15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108.61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82.43</a:t>
                      </a:r>
                    </a:p>
                  </a:txBody>
                  <a:tcPr marL="9525" marR="9525" marT="9525" marB="0" anchor="ctr"/>
                </a:tc>
              </a:tr>
              <a:tr h="428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TSS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74.60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89.16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42.24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87.03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52.56</a:t>
                      </a:r>
                    </a:p>
                  </a:txBody>
                  <a:tcPr marL="9525" marR="9525" marT="9525" marB="0" anchor="ctr"/>
                </a:tc>
              </a:tr>
              <a:tr h="448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NO</a:t>
                      </a:r>
                      <a:r>
                        <a:rPr lang="en-US" sz="2000" b="1" baseline="-25000" dirty="0">
                          <a:effectLst/>
                        </a:rPr>
                        <a:t>3</a:t>
                      </a:r>
                      <a:r>
                        <a:rPr lang="en-US" sz="2000" b="1" dirty="0">
                          <a:effectLst/>
                        </a:rPr>
                        <a:t>-N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1.81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2.95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1.85</a:t>
                      </a:r>
                    </a:p>
                  </a:txBody>
                  <a:tcPr marL="9525" marR="9525" marT="9525" marB="0" anchor="ctr"/>
                </a:tc>
              </a:tr>
              <a:tr h="428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Chloride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20.71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19.97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14.72</a:t>
                      </a:r>
                    </a:p>
                  </a:txBody>
                  <a:tcPr marL="9525" marR="9525" marT="9525" marB="0" anchor="ctr"/>
                </a:tc>
              </a:tr>
              <a:tr h="428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Sulfate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12.48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13.54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17.85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905000" y="457200"/>
            <a:ext cx="53565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L’Anguille Watershed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82806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Ben\Dropbox\Equilibrium\ANRC Monitoring\Deep Bayou\Deep Bayou Map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3919537" cy="488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105400" y="1303523"/>
            <a:ext cx="3962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Ten monitoring stations</a:t>
            </a:r>
          </a:p>
          <a:p>
            <a:endParaRPr lang="en-US" sz="2400" dirty="0"/>
          </a:p>
          <a:p>
            <a:r>
              <a:rPr lang="en-US" sz="2400" dirty="0" smtClean="0"/>
              <a:t>Current Project Period</a:t>
            </a:r>
          </a:p>
          <a:p>
            <a:r>
              <a:rPr lang="en-US" sz="2400" dirty="0" smtClean="0"/>
              <a:t>July 2013 – September 2017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smtClean="0"/>
              <a:t>Focusing on the Deep Bayou and </a:t>
            </a:r>
            <a:r>
              <a:rPr lang="en-US" sz="2400" dirty="0" err="1" smtClean="0"/>
              <a:t>Cousart</a:t>
            </a:r>
            <a:r>
              <a:rPr lang="en-US" sz="2400" dirty="0" smtClean="0"/>
              <a:t> Bayou Sub-watersheds</a:t>
            </a:r>
          </a:p>
          <a:p>
            <a:endParaRPr lang="en-US" sz="2400" dirty="0"/>
          </a:p>
          <a:p>
            <a:r>
              <a:rPr lang="en-US" sz="2400" dirty="0" smtClean="0"/>
              <a:t>Currently in </a:t>
            </a:r>
            <a:r>
              <a:rPr lang="en-US" sz="2400" dirty="0"/>
              <a:t>data collection </a:t>
            </a:r>
            <a:r>
              <a:rPr lang="en-US" sz="2400" dirty="0" smtClean="0"/>
              <a:t>phase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05400" y="226305"/>
            <a:ext cx="381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Bayou Bartholomew Watershed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" y="5304472"/>
            <a:ext cx="861293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Bayou Bartholomew was </a:t>
            </a:r>
            <a:r>
              <a:rPr lang="en-US" dirty="0"/>
              <a:t>included on the Arkansas </a:t>
            </a:r>
            <a:r>
              <a:rPr lang="en-US" dirty="0" smtClean="0"/>
              <a:t>2012 </a:t>
            </a:r>
            <a:r>
              <a:rPr lang="en-US" dirty="0"/>
              <a:t>303(d</a:t>
            </a:r>
            <a:r>
              <a:rPr lang="en-US" dirty="0" smtClean="0"/>
              <a:t>) </a:t>
            </a:r>
            <a:r>
              <a:rPr lang="en-US" dirty="0"/>
              <a:t>for not supporting </a:t>
            </a:r>
            <a:endParaRPr lang="en-US" dirty="0" smtClean="0"/>
          </a:p>
          <a:p>
            <a:r>
              <a:rPr lang="en-US" dirty="0" smtClean="0"/>
              <a:t>designated uses.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ANRC has designated the watershed as a priority watershed.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NRCS also identified the </a:t>
            </a:r>
            <a:r>
              <a:rPr lang="en-US" dirty="0"/>
              <a:t>L'Anguille River as a priority in the </a:t>
            </a:r>
            <a:endParaRPr lang="en-US" dirty="0" smtClean="0"/>
          </a:p>
          <a:p>
            <a:r>
              <a:rPr lang="en-US" dirty="0" smtClean="0"/>
              <a:t>Mississippi River Basin Healthy Watershed Initiative.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097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9"/>
            <a:ext cx="4314825" cy="661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15434"/>
            <a:ext cx="4267200" cy="661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63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Dan\Documents\Equilibrium\Pictures\MONITORING\20140902_121953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12" y="71458"/>
            <a:ext cx="8958943" cy="3433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Dan\Documents\Hydrograph bar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55" y="3657600"/>
            <a:ext cx="898525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085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591202"/>
              </p:ext>
            </p:extLst>
          </p:nvPr>
        </p:nvGraphicFramePr>
        <p:xfrm>
          <a:off x="304800" y="1600200"/>
          <a:ext cx="8615135" cy="4506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17641"/>
                <a:gridCol w="782637"/>
                <a:gridCol w="770998"/>
                <a:gridCol w="640426"/>
                <a:gridCol w="766334"/>
                <a:gridCol w="645089"/>
                <a:gridCol w="718402"/>
                <a:gridCol w="718402"/>
                <a:gridCol w="718402"/>
                <a:gridCol w="718402"/>
                <a:gridCol w="718402"/>
              </a:tblGrid>
              <a:tr h="448800">
                <a:tc gridSpan="1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Mean Parameter</a:t>
                      </a:r>
                      <a:r>
                        <a:rPr lang="en-US" sz="2000" baseline="0" dirty="0" smtClean="0">
                          <a:effectLst/>
                        </a:rPr>
                        <a:t> Concentrations (MG/l)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428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+mj-lt"/>
                          <a:ea typeface="+mn-ea"/>
                        </a:rPr>
                        <a:t>B1</a:t>
                      </a:r>
                      <a:endParaRPr lang="en-US" sz="20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+mj-lt"/>
                          <a:ea typeface="Times New Roman"/>
                        </a:rPr>
                        <a:t>B2</a:t>
                      </a:r>
                      <a:endParaRPr lang="en-US" sz="20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+mj-lt"/>
                        </a:rPr>
                        <a:t>B3</a:t>
                      </a:r>
                      <a:endParaRPr lang="en-US" sz="20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+mj-lt"/>
                        </a:rPr>
                        <a:t>C1</a:t>
                      </a:r>
                      <a:endParaRPr lang="en-US" sz="20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+mj-lt"/>
                        </a:rPr>
                        <a:t>C2</a:t>
                      </a:r>
                      <a:endParaRPr lang="en-US" sz="20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+mj-lt"/>
                          <a:ea typeface="Times New Roman"/>
                        </a:rPr>
                        <a:t>D1</a:t>
                      </a:r>
                      <a:endParaRPr lang="en-US" sz="20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+mj-lt"/>
                          <a:ea typeface="Times New Roman"/>
                        </a:rPr>
                        <a:t>D2</a:t>
                      </a:r>
                      <a:endParaRPr lang="en-US" sz="20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+mj-lt"/>
                          <a:ea typeface="Times New Roman"/>
                        </a:rPr>
                        <a:t>D3</a:t>
                      </a:r>
                      <a:endParaRPr lang="en-US" sz="20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+mj-lt"/>
                          <a:ea typeface="Times New Roman"/>
                        </a:rPr>
                        <a:t>D4</a:t>
                      </a:r>
                      <a:endParaRPr lang="en-US" sz="20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+mj-lt"/>
                          <a:ea typeface="Times New Roman"/>
                        </a:rPr>
                        <a:t>D5</a:t>
                      </a:r>
                      <a:endParaRPr lang="en-US" sz="20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428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TP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ctr"/>
                </a:tc>
              </a:tr>
              <a:tr h="428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TKN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1.39</a:t>
                      </a:r>
                    </a:p>
                  </a:txBody>
                  <a:tcPr marL="9525" marR="9525" marT="9525" marB="0" anchor="ctr"/>
                </a:tc>
              </a:tr>
              <a:tr h="428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Ammonia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0.12</a:t>
                      </a:r>
                    </a:p>
                  </a:txBody>
                  <a:tcPr marL="9525" marR="9525" marT="9525" marB="0" anchor="ctr"/>
                </a:tc>
              </a:tr>
              <a:tr h="428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Times New Roman"/>
                          <a:ea typeface="Times New Roman"/>
                        </a:rPr>
                        <a:t>Turbidity</a:t>
                      </a:r>
                      <a:r>
                        <a:rPr lang="en-US" sz="2000" b="1" baseline="0" dirty="0" smtClean="0">
                          <a:effectLst/>
                          <a:latin typeface="Times New Roman"/>
                          <a:ea typeface="Times New Roman"/>
                        </a:rPr>
                        <a:t> (</a:t>
                      </a:r>
                      <a:r>
                        <a:rPr lang="en-US" sz="2000" b="1" baseline="0" dirty="0" err="1" smtClean="0">
                          <a:effectLst/>
                          <a:latin typeface="Times New Roman"/>
                          <a:ea typeface="Times New Roman"/>
                        </a:rPr>
                        <a:t>NTU</a:t>
                      </a:r>
                      <a:r>
                        <a:rPr lang="en-US" sz="2000" b="1" baseline="0" dirty="0" smtClean="0">
                          <a:effectLst/>
                          <a:latin typeface="Times New Roman"/>
                          <a:ea typeface="Times New Roman"/>
                        </a:rPr>
                        <a:t>)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52.16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87.48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103.59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96.31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116.03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19.59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69.50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106.34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115.05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155.01</a:t>
                      </a:r>
                    </a:p>
                  </a:txBody>
                  <a:tcPr marL="9525" marR="9525" marT="9525" marB="0" anchor="ctr"/>
                </a:tc>
              </a:tr>
              <a:tr h="428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TSS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26.29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48.06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45.54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54.56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60.51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57.74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53.40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79.26</a:t>
                      </a:r>
                    </a:p>
                  </a:txBody>
                  <a:tcPr marL="9525" marR="9525" marT="9525" marB="0" anchor="ctr"/>
                </a:tc>
              </a:tr>
              <a:tr h="448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NO</a:t>
                      </a:r>
                      <a:r>
                        <a:rPr lang="en-US" sz="2000" b="1" baseline="-25000" dirty="0">
                          <a:effectLst/>
                        </a:rPr>
                        <a:t>3</a:t>
                      </a:r>
                      <a:r>
                        <a:rPr lang="en-US" sz="2000" b="1" dirty="0">
                          <a:effectLst/>
                        </a:rPr>
                        <a:t>-N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5.59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5.00</a:t>
                      </a:r>
                    </a:p>
                  </a:txBody>
                  <a:tcPr marL="9525" marR="9525" marT="9525" marB="0" anchor="ctr"/>
                </a:tc>
              </a:tr>
              <a:tr h="428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Chloride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24.46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18.95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18.35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17.71</a:t>
                      </a:r>
                    </a:p>
                  </a:txBody>
                  <a:tcPr marL="9525" marR="9525" marT="9525" marB="0" anchor="ctr"/>
                </a:tc>
              </a:tr>
              <a:tr h="428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Sulfate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2.49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6.66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4.00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362200" y="76200"/>
            <a:ext cx="4953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Bayou Bartholomew</a:t>
            </a:r>
          </a:p>
          <a:p>
            <a:pPr algn="ctr"/>
            <a:r>
              <a:rPr lang="en-US" sz="4400" dirty="0" smtClean="0"/>
              <a:t>Watershed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29661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5165344"/>
              </p:ext>
            </p:extLst>
          </p:nvPr>
        </p:nvGraphicFramePr>
        <p:xfrm>
          <a:off x="4922642" y="3703864"/>
          <a:ext cx="4195958" cy="3132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2450172"/>
              </p:ext>
            </p:extLst>
          </p:nvPr>
        </p:nvGraphicFramePr>
        <p:xfrm>
          <a:off x="152400" y="228600"/>
          <a:ext cx="4357255" cy="3380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5173200"/>
              </p:ext>
            </p:extLst>
          </p:nvPr>
        </p:nvGraphicFramePr>
        <p:xfrm>
          <a:off x="4673849" y="77324"/>
          <a:ext cx="4470152" cy="3504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4499435"/>
              </p:ext>
            </p:extLst>
          </p:nvPr>
        </p:nvGraphicFramePr>
        <p:xfrm>
          <a:off x="18143" y="3699091"/>
          <a:ext cx="4471555" cy="3140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22685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6" grpId="0">
        <p:bldAsOne/>
      </p:bldGraphic>
      <p:bldGraphic spid="7" grpId="0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Dan\Documents\Equilibrium\Pictures\Phone\20130418_09251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63"/>
          <a:stretch/>
        </p:blipFill>
        <p:spPr bwMode="auto">
          <a:xfrm rot="16200000">
            <a:off x="3227534" y="-3017076"/>
            <a:ext cx="2699820" cy="891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Dan\Documents\Equilibrium\Pictures\MONITORING\20140902_1053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66057" y="2946136"/>
            <a:ext cx="3701143" cy="3766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Dan\Documents\Equilibrium\Pictures\Phone\20130403_1304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953000" y="3283591"/>
            <a:ext cx="36576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39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an\Documents\Equilibrium\Equilibrium LOGO Email Signatur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1" r="13737"/>
          <a:stretch/>
        </p:blipFill>
        <p:spPr bwMode="auto">
          <a:xfrm>
            <a:off x="8229600" y="5921825"/>
            <a:ext cx="852058" cy="87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Difficulties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Harsh Winter</a:t>
            </a:r>
          </a:p>
          <a:p>
            <a:r>
              <a:rPr lang="en-US" dirty="0" smtClean="0"/>
              <a:t>In Stream Activities</a:t>
            </a:r>
          </a:p>
          <a:p>
            <a:r>
              <a:rPr lang="en-US" dirty="0" smtClean="0"/>
              <a:t>Unnatural Discharges</a:t>
            </a:r>
          </a:p>
          <a:p>
            <a:r>
              <a:rPr lang="en-US" dirty="0" smtClean="0"/>
              <a:t>Equipment loss</a:t>
            </a:r>
          </a:p>
          <a:p>
            <a:r>
              <a:rPr lang="en-US" dirty="0" smtClean="0"/>
              <a:t>Discharge Measurements</a:t>
            </a:r>
          </a:p>
          <a:p>
            <a:pPr marL="0" indent="0">
              <a:buNone/>
            </a:pPr>
            <a:r>
              <a:rPr lang="en-US" dirty="0" smtClean="0"/>
              <a:t>at 12 digit level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3" descr="C:\Users\Dan\Documents\Equilibrium\Pictures\Phone\20130418_09130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1" t="24375" r="17499"/>
          <a:stretch/>
        </p:blipFill>
        <p:spPr bwMode="auto">
          <a:xfrm rot="5400000">
            <a:off x="4904693" y="1956807"/>
            <a:ext cx="4229100" cy="3287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8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025740" y="1134070"/>
            <a:ext cx="5289460" cy="932260"/>
            <a:chOff x="1873341" y="923330"/>
            <a:chExt cx="5289460" cy="932260"/>
          </a:xfrm>
        </p:grpSpPr>
        <p:sp>
          <p:nvSpPr>
            <p:cNvPr id="2" name="Rectangle 1"/>
            <p:cNvSpPr/>
            <p:nvPr/>
          </p:nvSpPr>
          <p:spPr>
            <a:xfrm>
              <a:off x="1873341" y="923330"/>
              <a:ext cx="5289460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41275" dist="12700" dir="12000000" algn="tl" rotWithShape="0">
                      <a:srgbClr val="000000">
                        <a:alpha val="40000"/>
                      </a:srgbClr>
                    </a:outerShdw>
                  </a:effectLst>
                </a:rPr>
                <a:t>Questions?</a:t>
              </a:r>
              <a:endParaRPr lang="en-US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 rot="10800000">
              <a:off x="2390334" y="932260"/>
              <a:ext cx="50526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cap="none" spc="0" dirty="0" smtClean="0">
                  <a:ln w="31550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41275" dist="12700" dir="12000000" algn="tl" rotWithShape="0">
                      <a:srgbClr val="000000">
                        <a:alpha val="40000"/>
                      </a:srgbClr>
                    </a:outerShdw>
                  </a:effectLst>
                </a:rPr>
                <a:t>?</a:t>
              </a:r>
              <a:endParaRPr lang="en-US" sz="54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981781" y="5865674"/>
            <a:ext cx="707257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www.equilibrium-ar.org</a:t>
            </a:r>
            <a:endParaRPr lang="en-US" sz="5400" b="1" cap="none" spc="0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hlinkClick r:id="rId2"/>
            </a:endParaRPr>
          </a:p>
          <a:p>
            <a:pPr algn="ctr"/>
            <a:endParaRPr lang="en-U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64172" y="2514600"/>
            <a:ext cx="623023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Thank You</a:t>
            </a:r>
          </a:p>
        </p:txBody>
      </p:sp>
      <p:pic>
        <p:nvPicPr>
          <p:cNvPr id="8" name="Picture 7" descr="C:\Users\Dan\Documents\Equilibrium\Equilibrium LOGO Email Signatur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1" r="13737"/>
          <a:stretch/>
        </p:blipFill>
        <p:spPr bwMode="auto">
          <a:xfrm>
            <a:off x="3726788" y="4066123"/>
            <a:ext cx="1905000" cy="1953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47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4837</TotalTime>
  <Words>1351</Words>
  <Application>Microsoft Office PowerPoint</Application>
  <PresentationFormat>On-screen Show (4:3)</PresentationFormat>
  <Paragraphs>479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Acknowledgements  and Special Thanks </vt:lpstr>
      <vt:lpstr>Projects Primary Goal</vt:lpstr>
      <vt:lpstr>PowerPoint Presentation</vt:lpstr>
      <vt:lpstr>Equilibrium’s Water Quality Monitoring Requirements</vt:lpstr>
      <vt:lpstr>Equilibrium’s Water Quality  Monitoring Requirements (Continued)</vt:lpstr>
      <vt:lpstr>Equilibrium’s Discharge Requirements </vt:lpstr>
      <vt:lpstr>Equilibrium’s Discharge Requirements (Continued)</vt:lpstr>
      <vt:lpstr>Data Compilation and Statistical Analysis</vt:lpstr>
      <vt:lpstr>Reporting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Project Difficulties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Quality Monitoring and Parameter Load Estimations in  Lake Conway Point Remove Watershed and L’Anguille River Watershed</dc:title>
  <dc:creator>Dan</dc:creator>
  <cp:lastModifiedBy>Amanda Perez</cp:lastModifiedBy>
  <cp:revision>104</cp:revision>
  <dcterms:created xsi:type="dcterms:W3CDTF">2013-09-16T15:13:42Z</dcterms:created>
  <dcterms:modified xsi:type="dcterms:W3CDTF">2014-09-15T13:29:38Z</dcterms:modified>
</cp:coreProperties>
</file>