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handoutMasterIdLst>
    <p:handoutMasterId r:id="rId20"/>
  </p:handoutMasterIdLst>
  <p:sldIdLst>
    <p:sldId id="256" r:id="rId2"/>
    <p:sldId id="258" r:id="rId3"/>
    <p:sldId id="270" r:id="rId4"/>
    <p:sldId id="257" r:id="rId5"/>
    <p:sldId id="278" r:id="rId6"/>
    <p:sldId id="272" r:id="rId7"/>
    <p:sldId id="263" r:id="rId8"/>
    <p:sldId id="274" r:id="rId9"/>
    <p:sldId id="277" r:id="rId10"/>
    <p:sldId id="276" r:id="rId11"/>
    <p:sldId id="273" r:id="rId12"/>
    <p:sldId id="269" r:id="rId13"/>
    <p:sldId id="271" r:id="rId14"/>
    <p:sldId id="275" r:id="rId15"/>
    <p:sldId id="279" r:id="rId16"/>
    <p:sldId id="280" r:id="rId17"/>
    <p:sldId id="281" r:id="rId18"/>
    <p:sldId id="28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AE280-E5A1-4B1F-B96D-6006D7D26853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23E28-32C1-4D63-B0DC-FF7A4D9694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3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56F9193-8634-4C2A-BAE6-8F5BC83C5A0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9B9E69F-2659-4239-ADE0-A9C0312DA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Lower Norfork Dam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Baxter County Conservation District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 Norfork Dam Project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Baxter County Conservation District</a:t>
            </a:r>
          </a:p>
          <a:p>
            <a:r>
              <a:rPr lang="en-US" dirty="0" smtClean="0"/>
              <a:t>Arkansas Natural Resources Commission</a:t>
            </a:r>
          </a:p>
          <a:p>
            <a:r>
              <a:rPr lang="en-US" dirty="0" smtClean="0"/>
              <a:t>EPA Section 319 of Clean Water Act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Those aiding in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Baxter County Conservation District</a:t>
            </a:r>
          </a:p>
          <a:p>
            <a:r>
              <a:rPr lang="en-US" dirty="0" smtClean="0"/>
              <a:t>Arkansas Natural Resources Commission</a:t>
            </a:r>
          </a:p>
          <a:p>
            <a:r>
              <a:rPr lang="en-US" dirty="0" smtClean="0"/>
              <a:t>US Environmental Protection Agency</a:t>
            </a:r>
          </a:p>
          <a:p>
            <a:r>
              <a:rPr lang="en-US" dirty="0" smtClean="0"/>
              <a:t>Arkansas Association of Conservation </a:t>
            </a:r>
          </a:p>
          <a:p>
            <a:r>
              <a:rPr lang="en-US" dirty="0" smtClean="0"/>
              <a:t>Baxter County Cattlemen’s Association</a:t>
            </a:r>
          </a:p>
          <a:p>
            <a:r>
              <a:rPr lang="en-US" dirty="0" smtClean="0"/>
              <a:t>Baxter County Cooperative Extension Service</a:t>
            </a:r>
          </a:p>
          <a:p>
            <a:r>
              <a:rPr lang="en-US" dirty="0" smtClean="0"/>
              <a:t>Baxter County Fair Board</a:t>
            </a:r>
          </a:p>
          <a:p>
            <a:r>
              <a:rPr lang="en-US" dirty="0" smtClean="0"/>
              <a:t>Mountain Home FFA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6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Joe.Massey2\Desktop\Section 319 grants\201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8275" y="478741"/>
            <a:ext cx="6486525" cy="570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Management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Fencing</a:t>
            </a:r>
          </a:p>
          <a:p>
            <a:r>
              <a:rPr lang="en-US" dirty="0" smtClean="0"/>
              <a:t>Pasture Establishment</a:t>
            </a:r>
          </a:p>
          <a:p>
            <a:r>
              <a:rPr lang="en-US" dirty="0" smtClean="0"/>
              <a:t>Brush and Weed Management</a:t>
            </a:r>
          </a:p>
          <a:p>
            <a:r>
              <a:rPr lang="en-US" dirty="0" smtClean="0"/>
              <a:t>Watering Facilities</a:t>
            </a:r>
          </a:p>
          <a:p>
            <a:r>
              <a:rPr lang="en-US" dirty="0" smtClean="0"/>
              <a:t>Heavy Use Areas</a:t>
            </a:r>
          </a:p>
          <a:p>
            <a:r>
              <a:rPr lang="en-US" dirty="0" smtClean="0"/>
              <a:t>Stream Development</a:t>
            </a:r>
          </a:p>
          <a:p>
            <a:r>
              <a:rPr lang="en-US" dirty="0" smtClean="0"/>
              <a:t>Animal Waste Systems</a:t>
            </a:r>
          </a:p>
          <a:p>
            <a:r>
              <a:rPr lang="en-US" dirty="0" smtClean="0"/>
              <a:t>Stream Bank and Shoreline Protection</a:t>
            </a:r>
          </a:p>
          <a:p>
            <a:r>
              <a:rPr lang="en-US" dirty="0" smtClean="0"/>
              <a:t>Buffer Areas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87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Fencing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1868756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Pasture Loss Due To Severe Drought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Pasture Establishment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3302116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Pasture Establishment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4264061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Brush Management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2439903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Watering Facilities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36605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Heavy use areas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495702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150 Conservation Plans on 21,750 Acres of Pasture Land.</a:t>
            </a:r>
          </a:p>
          <a:p>
            <a:r>
              <a:rPr lang="en-US" dirty="0" smtClean="0"/>
              <a:t>6.5 </a:t>
            </a:r>
            <a:r>
              <a:rPr lang="en-US" dirty="0" smtClean="0"/>
              <a:t>Miles</a:t>
            </a:r>
            <a:r>
              <a:rPr lang="en-US" dirty="0" smtClean="0"/>
              <a:t> </a:t>
            </a:r>
            <a:r>
              <a:rPr lang="en-US" dirty="0" smtClean="0"/>
              <a:t>of Stream Bank with voluntary livestock exclusion.</a:t>
            </a:r>
          </a:p>
          <a:p>
            <a:r>
              <a:rPr lang="en-US" dirty="0" smtClean="0"/>
              <a:t>Establish a GOOD WORKING RELATIONSHIP  with landowners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16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Word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Newsletters</a:t>
            </a:r>
          </a:p>
          <a:p>
            <a:r>
              <a:rPr lang="en-US" dirty="0" smtClean="0"/>
              <a:t>Radio spots</a:t>
            </a:r>
          </a:p>
          <a:p>
            <a:r>
              <a:rPr lang="en-US" dirty="0" smtClean="0"/>
              <a:t>Magazine articles</a:t>
            </a:r>
          </a:p>
          <a:p>
            <a:r>
              <a:rPr lang="en-US" dirty="0" smtClean="0"/>
              <a:t>Public meetings</a:t>
            </a:r>
          </a:p>
          <a:p>
            <a:r>
              <a:rPr lang="en-US" dirty="0" smtClean="0"/>
              <a:t>Field days</a:t>
            </a:r>
          </a:p>
          <a:p>
            <a:r>
              <a:rPr lang="en-US" dirty="0" smtClean="0"/>
              <a:t>Booth at the Baxter County Fair</a:t>
            </a:r>
          </a:p>
          <a:p>
            <a:r>
              <a:rPr lang="en-US" dirty="0" smtClean="0"/>
              <a:t>People in the program talking to </a:t>
            </a:r>
            <a:r>
              <a:rPr lang="en-US" smtClean="0"/>
              <a:t>other people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82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59 Conservation Plans Written.</a:t>
            </a:r>
          </a:p>
          <a:p>
            <a:r>
              <a:rPr lang="en-US" dirty="0" smtClean="0"/>
              <a:t>93% of Cost Share Funds In The Landowner’s Hands.</a:t>
            </a:r>
          </a:p>
          <a:p>
            <a:r>
              <a:rPr lang="en-US" dirty="0" smtClean="0"/>
              <a:t>BMP’s Implemented on 2,236Acres.</a:t>
            </a:r>
          </a:p>
          <a:p>
            <a:r>
              <a:rPr lang="en-US" dirty="0" smtClean="0"/>
              <a:t>11,131 Feet of Fencing Installed</a:t>
            </a:r>
          </a:p>
          <a:p>
            <a:r>
              <a:rPr lang="en-US" dirty="0" smtClean="0"/>
              <a:t>Utilization of Equipment  Made Available by the Lower </a:t>
            </a:r>
            <a:r>
              <a:rPr lang="en-US" dirty="0" err="1" smtClean="0"/>
              <a:t>Norfork</a:t>
            </a:r>
            <a:r>
              <a:rPr lang="en-US" dirty="0" smtClean="0"/>
              <a:t> Dam Watershed Project.</a:t>
            </a:r>
          </a:p>
          <a:p>
            <a:r>
              <a:rPr lang="en-US" dirty="0" smtClean="0"/>
              <a:t>Improve Attitudes Among Landowners Concerning </a:t>
            </a:r>
            <a:r>
              <a:rPr lang="en-US" dirty="0"/>
              <a:t>W</a:t>
            </a:r>
            <a:r>
              <a:rPr lang="en-US" dirty="0" smtClean="0"/>
              <a:t>ater Quality and Government Projects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18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let participants get too much going at once.</a:t>
            </a:r>
          </a:p>
          <a:p>
            <a:r>
              <a:rPr lang="en-US" dirty="0" smtClean="0"/>
              <a:t>Stay in close contact with the landowner.</a:t>
            </a:r>
          </a:p>
          <a:p>
            <a:r>
              <a:rPr lang="en-US" dirty="0" smtClean="0"/>
              <a:t>Be ready to listen!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051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Quality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327866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3" y="1600200"/>
            <a:ext cx="7057274" cy="4708525"/>
          </a:xfrm>
        </p:spPr>
      </p:pic>
    </p:spTree>
    <p:extLst>
      <p:ext uri="{BB962C8B-B14F-4D97-AF65-F5344CB8AC3E}">
        <p14:creationId xmlns:p14="http://schemas.microsoft.com/office/powerpoint/2010/main" val="843952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390</TotalTime>
  <Words>244</Words>
  <Application>Microsoft Office PowerPoint</Application>
  <PresentationFormat>On-screen Show (4:3)</PresentationFormat>
  <Paragraphs>57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Lower Norfork Dam Project</vt:lpstr>
      <vt:lpstr>Lower Norfork Dam Project</vt:lpstr>
      <vt:lpstr>Those aiding in the project</vt:lpstr>
      <vt:lpstr>PowerPoint Presentation</vt:lpstr>
      <vt:lpstr>Best Management Practices</vt:lpstr>
      <vt:lpstr>Fencing</vt:lpstr>
      <vt:lpstr>Pasture Loss Due To Severe Drought</vt:lpstr>
      <vt:lpstr>Pasture Establishment</vt:lpstr>
      <vt:lpstr>Pasture Establishment</vt:lpstr>
      <vt:lpstr>Brush Management</vt:lpstr>
      <vt:lpstr>Watering Facilities</vt:lpstr>
      <vt:lpstr>Heavy use areas</vt:lpstr>
      <vt:lpstr>Project Goals</vt:lpstr>
      <vt:lpstr>Getting The Word Out</vt:lpstr>
      <vt:lpstr>Results</vt:lpstr>
      <vt:lpstr>Lessons Learned</vt:lpstr>
      <vt:lpstr>Water Quality</vt:lpstr>
      <vt:lpstr>Questions?</vt:lpstr>
    </vt:vector>
  </TitlesOfParts>
  <Company>USDA OCIO-ITS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Norfork Dam Project</dc:title>
  <dc:creator>Joe Massey</dc:creator>
  <cp:lastModifiedBy>jimturnbo</cp:lastModifiedBy>
  <cp:revision>30</cp:revision>
  <dcterms:created xsi:type="dcterms:W3CDTF">2012-04-04T20:15:31Z</dcterms:created>
  <dcterms:modified xsi:type="dcterms:W3CDTF">2012-09-18T16:55:14Z</dcterms:modified>
</cp:coreProperties>
</file>