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1" r:id="rId2"/>
    <p:sldId id="274" r:id="rId3"/>
    <p:sldId id="273" r:id="rId4"/>
    <p:sldId id="272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57" r:id="rId15"/>
    <p:sldId id="258" r:id="rId16"/>
    <p:sldId id="259" r:id="rId17"/>
    <p:sldId id="260" r:id="rId18"/>
    <p:sldId id="275" r:id="rId19"/>
    <p:sldId id="285" r:id="rId20"/>
    <p:sldId id="286" r:id="rId21"/>
    <p:sldId id="287" r:id="rId22"/>
    <p:sldId id="278" r:id="rId23"/>
    <p:sldId id="279" r:id="rId24"/>
    <p:sldId id="280" r:id="rId25"/>
    <p:sldId id="288" r:id="rId26"/>
    <p:sldId id="281" r:id="rId27"/>
    <p:sldId id="27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FE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002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90711\Research%20Strawberry%20River\Compiled%20data\2008,%202009,%202010,%202011%20nutrients%20and%20TSS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40211\Research%20Strawberry%20River\Insect%20Collections\SR%20benthic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40211\Research%20Strawberry%20River\Insect%20Collections\SR%20benthic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43011\Research%20Strawberry%20River\Insect%20Collections\SR%20benthic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Teresa%20Backup%20043011\Research%20Strawberry%20River\Insect%20Collections\SR%20benthic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eresa%20Backup%20040211\Research%20Strawberry%20River\Insect%20Collections\SR%20benthic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eresa%20Backup%20040211\Research%20Strawberry%20River\Insect%20Collections\SR%20benthic.xlsx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F:\Teresa%20Backup%20040211\Research%20Strawberry%20River\Compiled%20data\2008,%202009,%202010,%202011%20e.col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5.6162453257637322E-2"/>
          <c:y val="1.6537990197385961E-2"/>
          <c:w val="0.94113892729057769"/>
          <c:h val="0.71571116110486188"/>
        </c:manualLayout>
      </c:layout>
      <c:lineChart>
        <c:grouping val="standard"/>
        <c:ser>
          <c:idx val="0"/>
          <c:order val="0"/>
          <c:tx>
            <c:strRef>
              <c:f>LSUP!$D$1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(LSUP!$A$2:$B$52,LSUP!$A$54:$B$65,LSUP!$A$67:$B$73,LSUP!$A$74:$B$78,LSUP!$A$80:$B$85,LSUP!$A$87:$B$102)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(LSUP!$D$2:$D$52,LSUP!$D$54:$D$65,LSUP!$D$67:$D$73,LSUP!$D$74:$D$78,LSUP!$D$80:$D$85,LSUP!$D$87:$D$102)</c:f>
              <c:numCache>
                <c:formatCode>0.0000</c:formatCode>
                <c:ptCount val="97"/>
                <c:pt idx="0">
                  <c:v>5.0000000000000031E-2</c:v>
                </c:pt>
                <c:pt idx="1">
                  <c:v>1.5123571428571436</c:v>
                </c:pt>
                <c:pt idx="2">
                  <c:v>1.1239714285714288</c:v>
                </c:pt>
                <c:pt idx="3">
                  <c:v>1.4986285714285721</c:v>
                </c:pt>
                <c:pt idx="4">
                  <c:v>0.6704857142857148</c:v>
                </c:pt>
                <c:pt idx="5">
                  <c:v>0.63549999999999995</c:v>
                </c:pt>
                <c:pt idx="6">
                  <c:v>0.45481428571428612</c:v>
                </c:pt>
                <c:pt idx="7">
                  <c:v>5.0000000000000031E-2</c:v>
                </c:pt>
                <c:pt idx="8">
                  <c:v>0.50618571428571435</c:v>
                </c:pt>
                <c:pt idx="9">
                  <c:v>0.55135714285714255</c:v>
                </c:pt>
                <c:pt idx="10">
                  <c:v>0.60582857142857227</c:v>
                </c:pt>
                <c:pt idx="11">
                  <c:v>0.91981428571428558</c:v>
                </c:pt>
                <c:pt idx="12">
                  <c:v>0.91184285714285751</c:v>
                </c:pt>
                <c:pt idx="13">
                  <c:v>0.5394000000000001</c:v>
                </c:pt>
                <c:pt idx="14">
                  <c:v>0.7776571428571426</c:v>
                </c:pt>
                <c:pt idx="15">
                  <c:v>0.98535714285714238</c:v>
                </c:pt>
                <c:pt idx="16">
                  <c:v>0.84851428571428544</c:v>
                </c:pt>
                <c:pt idx="17">
                  <c:v>0.73381428571428553</c:v>
                </c:pt>
                <c:pt idx="18">
                  <c:v>0.71521428571428558</c:v>
                </c:pt>
                <c:pt idx="19">
                  <c:v>0.87862857142857242</c:v>
                </c:pt>
                <c:pt idx="20">
                  <c:v>2.0455571428571444</c:v>
                </c:pt>
                <c:pt idx="21">
                  <c:v>0.73780000000000034</c:v>
                </c:pt>
                <c:pt idx="22">
                  <c:v>0.9168599999999999</c:v>
                </c:pt>
                <c:pt idx="23">
                  <c:v>0.6801225000000003</c:v>
                </c:pt>
                <c:pt idx="24">
                  <c:v>5.0000000000000031E-2</c:v>
                </c:pt>
                <c:pt idx="25">
                  <c:v>0.70724285714285751</c:v>
                </c:pt>
                <c:pt idx="26">
                  <c:v>0.84541428571428556</c:v>
                </c:pt>
                <c:pt idx="27">
                  <c:v>0.91760000000000042</c:v>
                </c:pt>
                <c:pt idx="28">
                  <c:v>1.1496571428571429</c:v>
                </c:pt>
                <c:pt idx="29">
                  <c:v>1.2271571428571431</c:v>
                </c:pt>
                <c:pt idx="30">
                  <c:v>1.2661285714285722</c:v>
                </c:pt>
                <c:pt idx="31">
                  <c:v>0.47607142857142859</c:v>
                </c:pt>
                <c:pt idx="32">
                  <c:v>0.90298571428571461</c:v>
                </c:pt>
                <c:pt idx="33">
                  <c:v>5.0000000000000031E-2</c:v>
                </c:pt>
                <c:pt idx="34">
                  <c:v>0.56375714285714251</c:v>
                </c:pt>
                <c:pt idx="35">
                  <c:v>0.54117142857142864</c:v>
                </c:pt>
                <c:pt idx="36">
                  <c:v>5.0000000000000031E-2</c:v>
                </c:pt>
                <c:pt idx="37">
                  <c:v>0.58324285714285751</c:v>
                </c:pt>
                <c:pt idx="38">
                  <c:v>0.64347142857142903</c:v>
                </c:pt>
                <c:pt idx="39">
                  <c:v>0.55711428571428556</c:v>
                </c:pt>
                <c:pt idx="40">
                  <c:v>0.73115714285714251</c:v>
                </c:pt>
                <c:pt idx="41">
                  <c:v>0.97827142857142868</c:v>
                </c:pt>
                <c:pt idx="42">
                  <c:v>0.99687142857142863</c:v>
                </c:pt>
                <c:pt idx="43">
                  <c:v>0.91715714285714256</c:v>
                </c:pt>
                <c:pt idx="44">
                  <c:v>0.7657000000000006</c:v>
                </c:pt>
                <c:pt idx="45">
                  <c:v>0.76038571428571466</c:v>
                </c:pt>
                <c:pt idx="46">
                  <c:v>0.48980000000000024</c:v>
                </c:pt>
                <c:pt idx="47">
                  <c:v>5.0000000000000031E-2</c:v>
                </c:pt>
                <c:pt idx="48">
                  <c:v>0.65631428571428552</c:v>
                </c:pt>
                <c:pt idx="49">
                  <c:v>5.0000000000000031E-2</c:v>
                </c:pt>
                <c:pt idx="50">
                  <c:v>0.69572857142857258</c:v>
                </c:pt>
                <c:pt idx="51">
                  <c:v>0.78012749999999997</c:v>
                </c:pt>
                <c:pt idx="52">
                  <c:v>0.83897999999999995</c:v>
                </c:pt>
                <c:pt idx="53">
                  <c:v>0.8889824999999999</c:v>
                </c:pt>
                <c:pt idx="54">
                  <c:v>0.44338500000000036</c:v>
                </c:pt>
                <c:pt idx="55">
                  <c:v>0.87747750000000002</c:v>
                </c:pt>
                <c:pt idx="56">
                  <c:v>0.51374249999999999</c:v>
                </c:pt>
                <c:pt idx="57">
                  <c:v>5.0000000000000031E-2</c:v>
                </c:pt>
                <c:pt idx="58">
                  <c:v>0.50710499999999958</c:v>
                </c:pt>
                <c:pt idx="59">
                  <c:v>1.3438725</c:v>
                </c:pt>
                <c:pt idx="60">
                  <c:v>0.93101999999999996</c:v>
                </c:pt>
                <c:pt idx="61">
                  <c:v>1.2553725</c:v>
                </c:pt>
                <c:pt idx="62">
                  <c:v>0.50312249999999958</c:v>
                </c:pt>
                <c:pt idx="63">
                  <c:v>1.54521</c:v>
                </c:pt>
                <c:pt idx="64">
                  <c:v>1.3478549999999998</c:v>
                </c:pt>
                <c:pt idx="65">
                  <c:v>0.7669498500000006</c:v>
                </c:pt>
                <c:pt idx="66">
                  <c:v>0.9456534750000003</c:v>
                </c:pt>
                <c:pt idx="67">
                  <c:v>0.60692768999999991</c:v>
                </c:pt>
                <c:pt idx="68">
                  <c:v>0.48365250000000015</c:v>
                </c:pt>
                <c:pt idx="69">
                  <c:v>1.0589025000000001</c:v>
                </c:pt>
                <c:pt idx="70">
                  <c:v>5.0000000000000031E-2</c:v>
                </c:pt>
                <c:pt idx="71">
                  <c:v>2.9510324999999988</c:v>
                </c:pt>
                <c:pt idx="72">
                  <c:v>0.49338750000000031</c:v>
                </c:pt>
                <c:pt idx="73">
                  <c:v>0.97659749999999967</c:v>
                </c:pt>
                <c:pt idx="74">
                  <c:v>1.9425749999999993</c:v>
                </c:pt>
                <c:pt idx="75">
                  <c:v>0.99208499999999966</c:v>
                </c:pt>
                <c:pt idx="76">
                  <c:v>0.7239300000000003</c:v>
                </c:pt>
                <c:pt idx="77">
                  <c:v>3.9709949999999998</c:v>
                </c:pt>
                <c:pt idx="78">
                  <c:v>0.94163999999999992</c:v>
                </c:pt>
                <c:pt idx="79">
                  <c:v>0.68764500000000095</c:v>
                </c:pt>
                <c:pt idx="80">
                  <c:v>0.97703999999999958</c:v>
                </c:pt>
                <c:pt idx="81">
                  <c:v>0.85181249999999997</c:v>
                </c:pt>
                <c:pt idx="82">
                  <c:v>2.0748824999999984</c:v>
                </c:pt>
                <c:pt idx="83">
                  <c:v>0.53099999999999992</c:v>
                </c:pt>
                <c:pt idx="84">
                  <c:v>0.79605749999999997</c:v>
                </c:pt>
                <c:pt idx="85">
                  <c:v>0.51683999999999997</c:v>
                </c:pt>
                <c:pt idx="86">
                  <c:v>0.47657250000000018</c:v>
                </c:pt>
                <c:pt idx="87">
                  <c:v>5.0000000000000027E-3</c:v>
                </c:pt>
                <c:pt idx="88">
                  <c:v>5.0000000000000027E-3</c:v>
                </c:pt>
                <c:pt idx="89">
                  <c:v>5.0000000000000027E-3</c:v>
                </c:pt>
                <c:pt idx="90">
                  <c:v>5.0000000000000027E-3</c:v>
                </c:pt>
                <c:pt idx="91">
                  <c:v>5.0000000000000027E-3</c:v>
                </c:pt>
                <c:pt idx="92">
                  <c:v>0.55445249999999957</c:v>
                </c:pt>
                <c:pt idx="93">
                  <c:v>0.5354249999999996</c:v>
                </c:pt>
                <c:pt idx="94">
                  <c:v>0.82614750000000003</c:v>
                </c:pt>
                <c:pt idx="95">
                  <c:v>0.6880875000000003</c:v>
                </c:pt>
                <c:pt idx="96">
                  <c:v>5.0000000000000027E-3</c:v>
                </c:pt>
              </c:numCache>
            </c:numRef>
          </c:val>
        </c:ser>
        <c:ser>
          <c:idx val="1"/>
          <c:order val="1"/>
          <c:tx>
            <c:strRef>
              <c:f>LSUP!$C$1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3"/>
            <c:spPr>
              <a:ln w="6350"/>
            </c:spPr>
          </c:marker>
          <c:cat>
            <c:multiLvlStrRef>
              <c:f>(LSUP!$A$2:$B$52,LSUP!$A$54:$B$65,LSUP!$A$67:$B$73,LSUP!$A$74:$B$78,LSUP!$A$80:$B$85,LSUP!$A$87:$B$102)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(LSUP!$C$2:$C$52,LSUP!$C$54:$C$65,LSUP!$C$67:$C$73,LSUP!$C$74:$C$78,LSUP!$C$80:$C$85,LSUP!$C$87:$C$102)</c:f>
              <c:numCache>
                <c:formatCode>0.0000</c:formatCode>
                <c:ptCount val="9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0.16057285714285721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 formatCode="General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</c:ser>
        <c:marker val="1"/>
        <c:axId val="115971584"/>
        <c:axId val="115973504"/>
      </c:lineChart>
      <c:catAx>
        <c:axId val="1159715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115973504"/>
        <c:crosses val="autoZero"/>
        <c:auto val="1"/>
        <c:lblAlgn val="ctr"/>
        <c:lblOffset val="100"/>
      </c:catAx>
      <c:valAx>
        <c:axId val="115973504"/>
        <c:scaling>
          <c:orientation val="minMax"/>
          <c:max val="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597158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3132819335083152"/>
          <c:y val="4.9118235220597467E-2"/>
          <c:w val="0.14966205319822506"/>
          <c:h val="9.8010349740660446E-2"/>
        </c:manualLayout>
      </c:layout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6.0419466895224122E-2"/>
          <c:y val="3.0928233293637378E-2"/>
          <c:w val="0.93062292213473352"/>
          <c:h val="0.72481051149094167"/>
        </c:manualLayout>
      </c:layout>
      <c:lineChart>
        <c:grouping val="standard"/>
        <c:ser>
          <c:idx val="0"/>
          <c:order val="0"/>
          <c:tx>
            <c:strRef>
              <c:f>LSLO!$D$1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(LSUP!$A$2:$B$52,LSUP!$A$54:$B$65,LSUP!$A$67:$B$73,LSUP!$A$74:$B$78,LSUP!$A$80:$B$85,LSUP!$A$87:$B$102)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(LSLO!$D$2:$D$52,LSLO!$D$54:$D$65,LSLO!$D$67:$D$73,LSLO!$D$74:$D$78,LSLO!$D$80:$D$85,LSLO!$D$87:$D$102)</c:f>
              <c:numCache>
                <c:formatCode>0.0000</c:formatCode>
                <c:ptCount val="97"/>
                <c:pt idx="0">
                  <c:v>2.3661857142857143</c:v>
                </c:pt>
                <c:pt idx="1">
                  <c:v>0.9902285714285719</c:v>
                </c:pt>
                <c:pt idx="2">
                  <c:v>0.96365714285714288</c:v>
                </c:pt>
                <c:pt idx="3">
                  <c:v>1.0965142857142858</c:v>
                </c:pt>
                <c:pt idx="4">
                  <c:v>0.49732857142857179</c:v>
                </c:pt>
                <c:pt idx="5">
                  <c:v>0.05</c:v>
                </c:pt>
                <c:pt idx="6">
                  <c:v>0.05</c:v>
                </c:pt>
                <c:pt idx="7">
                  <c:v>1.3772857142857151</c:v>
                </c:pt>
                <c:pt idx="8">
                  <c:v>0.05</c:v>
                </c:pt>
                <c:pt idx="9">
                  <c:v>0.49334285714285758</c:v>
                </c:pt>
                <c:pt idx="10">
                  <c:v>0.05</c:v>
                </c:pt>
                <c:pt idx="11">
                  <c:v>0</c:v>
                </c:pt>
                <c:pt idx="12">
                  <c:v>0.68111428571428556</c:v>
                </c:pt>
                <c:pt idx="13">
                  <c:v>0.59608571428571433</c:v>
                </c:pt>
                <c:pt idx="14">
                  <c:v>0.72717142857142902</c:v>
                </c:pt>
                <c:pt idx="15">
                  <c:v>0.79935714285714254</c:v>
                </c:pt>
                <c:pt idx="16">
                  <c:v>0.05</c:v>
                </c:pt>
                <c:pt idx="17">
                  <c:v>0.05</c:v>
                </c:pt>
                <c:pt idx="18">
                  <c:v>0.58678571428571435</c:v>
                </c:pt>
                <c:pt idx="19">
                  <c:v>0.96675714285714287</c:v>
                </c:pt>
                <c:pt idx="20">
                  <c:v>0.74488571428571482</c:v>
                </c:pt>
                <c:pt idx="21">
                  <c:v>0.05</c:v>
                </c:pt>
                <c:pt idx="22">
                  <c:v>0.05</c:v>
                </c:pt>
                <c:pt idx="23">
                  <c:v>0.05</c:v>
                </c:pt>
                <c:pt idx="24">
                  <c:v>0.05</c:v>
                </c:pt>
                <c:pt idx="25">
                  <c:v>0.05</c:v>
                </c:pt>
                <c:pt idx="26">
                  <c:v>0.54737142857142862</c:v>
                </c:pt>
                <c:pt idx="27">
                  <c:v>0.53452857142857191</c:v>
                </c:pt>
                <c:pt idx="28">
                  <c:v>0.61202857142857214</c:v>
                </c:pt>
                <c:pt idx="29">
                  <c:v>0.05</c:v>
                </c:pt>
                <c:pt idx="30">
                  <c:v>1.0854428571428572</c:v>
                </c:pt>
                <c:pt idx="31">
                  <c:v>0.63948571428571466</c:v>
                </c:pt>
                <c:pt idx="32">
                  <c:v>0.68465714285714252</c:v>
                </c:pt>
                <c:pt idx="33">
                  <c:v>0.75108571428571491</c:v>
                </c:pt>
                <c:pt idx="34">
                  <c:v>0.05</c:v>
                </c:pt>
                <c:pt idx="35">
                  <c:v>0.05</c:v>
                </c:pt>
                <c:pt idx="36">
                  <c:v>0.05</c:v>
                </c:pt>
                <c:pt idx="37">
                  <c:v>0.05</c:v>
                </c:pt>
                <c:pt idx="38">
                  <c:v>0.05</c:v>
                </c:pt>
                <c:pt idx="39">
                  <c:v>0.05</c:v>
                </c:pt>
                <c:pt idx="40">
                  <c:v>0.05</c:v>
                </c:pt>
                <c:pt idx="41">
                  <c:v>0.05</c:v>
                </c:pt>
                <c:pt idx="42">
                  <c:v>0.05</c:v>
                </c:pt>
                <c:pt idx="43">
                  <c:v>0.05</c:v>
                </c:pt>
                <c:pt idx="44">
                  <c:v>0.05</c:v>
                </c:pt>
                <c:pt idx="45">
                  <c:v>0.05</c:v>
                </c:pt>
                <c:pt idx="46">
                  <c:v>0.05</c:v>
                </c:pt>
                <c:pt idx="47">
                  <c:v>0.05</c:v>
                </c:pt>
                <c:pt idx="48">
                  <c:v>0.05</c:v>
                </c:pt>
                <c:pt idx="49">
                  <c:v>0.05</c:v>
                </c:pt>
                <c:pt idx="50">
                  <c:v>0.05</c:v>
                </c:pt>
                <c:pt idx="51">
                  <c:v>0.74030249999999997</c:v>
                </c:pt>
                <c:pt idx="52">
                  <c:v>0.84810434999999962</c:v>
                </c:pt>
                <c:pt idx="53">
                  <c:v>0.72127500000000033</c:v>
                </c:pt>
                <c:pt idx="54">
                  <c:v>0.05</c:v>
                </c:pt>
                <c:pt idx="55">
                  <c:v>0.66684750000000026</c:v>
                </c:pt>
                <c:pt idx="56">
                  <c:v>0.71994750000000041</c:v>
                </c:pt>
                <c:pt idx="57">
                  <c:v>0.05</c:v>
                </c:pt>
                <c:pt idx="58">
                  <c:v>0.05</c:v>
                </c:pt>
                <c:pt idx="59">
                  <c:v>0.05</c:v>
                </c:pt>
                <c:pt idx="60">
                  <c:v>0.81065999999999994</c:v>
                </c:pt>
                <c:pt idx="61">
                  <c:v>0.89739000000000002</c:v>
                </c:pt>
                <c:pt idx="62">
                  <c:v>0</c:v>
                </c:pt>
                <c:pt idx="63">
                  <c:v>1.188112500000001</c:v>
                </c:pt>
                <c:pt idx="64">
                  <c:v>0.95660534999999991</c:v>
                </c:pt>
                <c:pt idx="65">
                  <c:v>0.05</c:v>
                </c:pt>
                <c:pt idx="66">
                  <c:v>0.53397758249999994</c:v>
                </c:pt>
                <c:pt idx="67">
                  <c:v>0.77264925000000073</c:v>
                </c:pt>
                <c:pt idx="68">
                  <c:v>0.89119499999999996</c:v>
                </c:pt>
                <c:pt idx="69">
                  <c:v>0.05</c:v>
                </c:pt>
                <c:pt idx="70">
                  <c:v>0.05</c:v>
                </c:pt>
                <c:pt idx="71">
                  <c:v>0.05</c:v>
                </c:pt>
                <c:pt idx="72">
                  <c:v>0.05</c:v>
                </c:pt>
                <c:pt idx="73">
                  <c:v>0.05</c:v>
                </c:pt>
                <c:pt idx="74">
                  <c:v>0.05</c:v>
                </c:pt>
                <c:pt idx="75">
                  <c:v>0.05</c:v>
                </c:pt>
                <c:pt idx="76">
                  <c:v>0.05</c:v>
                </c:pt>
                <c:pt idx="77">
                  <c:v>1.3367924999999998</c:v>
                </c:pt>
                <c:pt idx="78">
                  <c:v>0.5243624999999994</c:v>
                </c:pt>
                <c:pt idx="79">
                  <c:v>0.68764500000000073</c:v>
                </c:pt>
                <c:pt idx="80">
                  <c:v>0.75667500000000054</c:v>
                </c:pt>
                <c:pt idx="81">
                  <c:v>0.05</c:v>
                </c:pt>
                <c:pt idx="82">
                  <c:v>1.2580274999999999</c:v>
                </c:pt>
                <c:pt idx="83">
                  <c:v>0.05</c:v>
                </c:pt>
                <c:pt idx="84">
                  <c:v>0.05</c:v>
                </c:pt>
                <c:pt idx="85">
                  <c:v>0.05</c:v>
                </c:pt>
                <c:pt idx="86">
                  <c:v>0.05</c:v>
                </c:pt>
                <c:pt idx="87">
                  <c:v>0.05</c:v>
                </c:pt>
                <c:pt idx="88">
                  <c:v>0.05</c:v>
                </c:pt>
                <c:pt idx="89">
                  <c:v>0.05</c:v>
                </c:pt>
                <c:pt idx="90">
                  <c:v>0.05</c:v>
                </c:pt>
                <c:pt idx="91">
                  <c:v>0.05</c:v>
                </c:pt>
                <c:pt idx="92">
                  <c:v>0.05</c:v>
                </c:pt>
                <c:pt idx="93">
                  <c:v>0.05</c:v>
                </c:pt>
                <c:pt idx="94">
                  <c:v>0.05</c:v>
                </c:pt>
                <c:pt idx="95">
                  <c:v>0.05</c:v>
                </c:pt>
                <c:pt idx="96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LSLO!$C$1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3"/>
          </c:marker>
          <c:cat>
            <c:multiLvlStrRef>
              <c:f>(LSUP!$A$2:$B$52,LSUP!$A$54:$B$65,LSUP!$A$67:$B$73,LSUP!$A$74:$B$78,LSUP!$A$80:$B$85,LSUP!$A$87:$B$102)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(LSLO!$C$2:$C$52,LSLO!$C$54:$C$65,LSLO!$C$67:$C$73,LSLO!$C$74:$C$78,LSLO!$C$80:$C$85,LSLO!$C$87:$C$102)</c:f>
              <c:numCache>
                <c:formatCode>0.0000</c:formatCode>
                <c:ptCount val="9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</c:ser>
        <c:marker val="1"/>
        <c:axId val="116040448"/>
        <c:axId val="116042368"/>
      </c:lineChart>
      <c:catAx>
        <c:axId val="1160404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116042368"/>
        <c:crosses val="autoZero"/>
        <c:auto val="1"/>
        <c:lblAlgn val="ctr"/>
        <c:lblOffset val="100"/>
      </c:catAx>
      <c:valAx>
        <c:axId val="116042368"/>
        <c:scaling>
          <c:orientation val="minMax"/>
          <c:max val="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04044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7732251423811571"/>
          <c:y val="0.12451504928940769"/>
          <c:w val="0.17866758516833511"/>
          <c:h val="9.8010349740660516E-2"/>
        </c:manualLayout>
      </c:layout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4183235504754096E-2"/>
          <c:y val="3.2040883468953861E-2"/>
          <c:w val="0.942218613298338"/>
          <c:h val="0.72591863517060362"/>
        </c:manualLayout>
      </c:layout>
      <c:lineChart>
        <c:grouping val="standard"/>
        <c:ser>
          <c:idx val="0"/>
          <c:order val="0"/>
          <c:tx>
            <c:strRef>
              <c:f>LSUP!$F$1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(LSUP!$A$2:$B$52,LSUP!$A$54:$B$65,LSUP!$A$67:$B$73,LSUP!$A$74:$B$78,LSUP!$A$80:$B$85,LSUP!$A$87:$B$102)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(LSLO!$F$2:$F$52,LSLO!$F$54:$F$65,LSLO!$F$67:$F$73,LSLO!$F$74:$F$78,LSLO!$F$80:$F$85,LSLO!$F$87:$F$102)</c:f>
              <c:numCache>
                <c:formatCode>0.0000</c:formatCode>
                <c:ptCount val="97"/>
                <c:pt idx="0">
                  <c:v>1.6972580645161311E-2</c:v>
                </c:pt>
                <c:pt idx="1">
                  <c:v>5.0000000000000027E-3</c:v>
                </c:pt>
                <c:pt idx="2">
                  <c:v>5.0000000000000027E-3</c:v>
                </c:pt>
                <c:pt idx="3">
                  <c:v>5.0000000000000027E-3</c:v>
                </c:pt>
                <c:pt idx="4">
                  <c:v>3.6138709677419369E-2</c:v>
                </c:pt>
                <c:pt idx="5">
                  <c:v>2.4342903225806449E-2</c:v>
                </c:pt>
                <c:pt idx="6">
                  <c:v>0</c:v>
                </c:pt>
                <c:pt idx="7">
                  <c:v>2.5749516129032257E-2</c:v>
                </c:pt>
                <c:pt idx="8">
                  <c:v>1.8675322580645162E-2</c:v>
                </c:pt>
                <c:pt idx="9">
                  <c:v>1.076209677419354E-2</c:v>
                </c:pt>
                <c:pt idx="10">
                  <c:v>2.2736129032258051E-2</c:v>
                </c:pt>
                <c:pt idx="11">
                  <c:v>1.9550000000000001E-2</c:v>
                </c:pt>
                <c:pt idx="12">
                  <c:v>6.0596774193548447E-2</c:v>
                </c:pt>
                <c:pt idx="13">
                  <c:v>2.3449032258064523E-2</c:v>
                </c:pt>
                <c:pt idx="14">
                  <c:v>5.0000000000000027E-3</c:v>
                </c:pt>
                <c:pt idx="15">
                  <c:v>2.2697741935483871E-2</c:v>
                </c:pt>
                <c:pt idx="16">
                  <c:v>3.1148387096774199E-2</c:v>
                </c:pt>
                <c:pt idx="17">
                  <c:v>3.1258064516129051E-2</c:v>
                </c:pt>
                <c:pt idx="18">
                  <c:v>3.0024193548387087E-2</c:v>
                </c:pt>
                <c:pt idx="19">
                  <c:v>2.7131451612903239E-2</c:v>
                </c:pt>
                <c:pt idx="20">
                  <c:v>5.0000000000000027E-3</c:v>
                </c:pt>
                <c:pt idx="21">
                  <c:v>5.0000000000000027E-3</c:v>
                </c:pt>
                <c:pt idx="22">
                  <c:v>1.040874E-2</c:v>
                </c:pt>
                <c:pt idx="23">
                  <c:v>2.7811810000000024E-2</c:v>
                </c:pt>
                <c:pt idx="24">
                  <c:v>5.0000000000000027E-3</c:v>
                </c:pt>
                <c:pt idx="25">
                  <c:v>5.0000000000000027E-3</c:v>
                </c:pt>
                <c:pt idx="26">
                  <c:v>5.0000000000000027E-3</c:v>
                </c:pt>
                <c:pt idx="27">
                  <c:v>5.0000000000000027E-3</c:v>
                </c:pt>
                <c:pt idx="28">
                  <c:v>5.0000000000000027E-3</c:v>
                </c:pt>
                <c:pt idx="29">
                  <c:v>2.3800000000000002E-2</c:v>
                </c:pt>
                <c:pt idx="30">
                  <c:v>5.0000000000000027E-3</c:v>
                </c:pt>
                <c:pt idx="31">
                  <c:v>5.0000000000000027E-3</c:v>
                </c:pt>
                <c:pt idx="32">
                  <c:v>5.0000000000000027E-3</c:v>
                </c:pt>
                <c:pt idx="33">
                  <c:v>5.0000000000000027E-3</c:v>
                </c:pt>
                <c:pt idx="34">
                  <c:v>5.0000000000000027E-3</c:v>
                </c:pt>
                <c:pt idx="35">
                  <c:v>5.0000000000000027E-3</c:v>
                </c:pt>
                <c:pt idx="36">
                  <c:v>5.0000000000000027E-3</c:v>
                </c:pt>
                <c:pt idx="37">
                  <c:v>5.0000000000000027E-3</c:v>
                </c:pt>
                <c:pt idx="38">
                  <c:v>5.0000000000000027E-3</c:v>
                </c:pt>
                <c:pt idx="39">
                  <c:v>5.0000000000000027E-3</c:v>
                </c:pt>
                <c:pt idx="40">
                  <c:v>5.0000000000000027E-3</c:v>
                </c:pt>
                <c:pt idx="41">
                  <c:v>5.0000000000000027E-3</c:v>
                </c:pt>
                <c:pt idx="42">
                  <c:v>5.0000000000000027E-3</c:v>
                </c:pt>
                <c:pt idx="43">
                  <c:v>5.0000000000000027E-3</c:v>
                </c:pt>
                <c:pt idx="44">
                  <c:v>5.0000000000000027E-3</c:v>
                </c:pt>
                <c:pt idx="45">
                  <c:v>5.0000000000000027E-3</c:v>
                </c:pt>
                <c:pt idx="46">
                  <c:v>5.0000000000000027E-3</c:v>
                </c:pt>
                <c:pt idx="47">
                  <c:v>5.0000000000000027E-3</c:v>
                </c:pt>
                <c:pt idx="48">
                  <c:v>1.0220000000000003E-2</c:v>
                </c:pt>
                <c:pt idx="49">
                  <c:v>5.0000000000000027E-3</c:v>
                </c:pt>
                <c:pt idx="50">
                  <c:v>5.0000000000000027E-3</c:v>
                </c:pt>
                <c:pt idx="51">
                  <c:v>6.3568099999999989E-2</c:v>
                </c:pt>
                <c:pt idx="52">
                  <c:v>0.12220155000000005</c:v>
                </c:pt>
                <c:pt idx="53">
                  <c:v>3.3285900000000021E-2</c:v>
                </c:pt>
                <c:pt idx="54">
                  <c:v>1.7694244999999994E-2</c:v>
                </c:pt>
                <c:pt idx="55">
                  <c:v>3.0181054999999998E-2</c:v>
                </c:pt>
                <c:pt idx="56">
                  <c:v>3.6504150000000006E-2</c:v>
                </c:pt>
                <c:pt idx="57">
                  <c:v>4.3032600000000018E-2</c:v>
                </c:pt>
                <c:pt idx="58">
                  <c:v>4.6036300000000002E-2</c:v>
                </c:pt>
                <c:pt idx="59">
                  <c:v>3.2213150000000017E-2</c:v>
                </c:pt>
                <c:pt idx="60">
                  <c:v>2.963855E-2</c:v>
                </c:pt>
                <c:pt idx="61">
                  <c:v>8.2571100000000022E-2</c:v>
                </c:pt>
                <c:pt idx="62">
                  <c:v>6.8870549999999989E-2</c:v>
                </c:pt>
                <c:pt idx="63">
                  <c:v>5.9123849999999985E-2</c:v>
                </c:pt>
                <c:pt idx="64">
                  <c:v>2.9068459999999983E-2</c:v>
                </c:pt>
                <c:pt idx="65">
                  <c:v>3.7086500000000001E-2</c:v>
                </c:pt>
                <c:pt idx="66">
                  <c:v>4.1438799999999998E-2</c:v>
                </c:pt>
                <c:pt idx="67">
                  <c:v>8.4992450000000025E-2</c:v>
                </c:pt>
                <c:pt idx="68">
                  <c:v>5.0000000000000027E-3</c:v>
                </c:pt>
                <c:pt idx="69">
                  <c:v>1.260941E-2</c:v>
                </c:pt>
                <c:pt idx="70">
                  <c:v>2.164503000000002E-2</c:v>
                </c:pt>
                <c:pt idx="71">
                  <c:v>4.2879349999999976E-2</c:v>
                </c:pt>
                <c:pt idx="72">
                  <c:v>1.9143990000000003E-2</c:v>
                </c:pt>
                <c:pt idx="73">
                  <c:v>3.4450600000000005E-2</c:v>
                </c:pt>
                <c:pt idx="74">
                  <c:v>3.5952449999999997E-2</c:v>
                </c:pt>
                <c:pt idx="75">
                  <c:v>2.2304005000000002E-2</c:v>
                </c:pt>
                <c:pt idx="76">
                  <c:v>1.991330500000001E-2</c:v>
                </c:pt>
                <c:pt idx="77">
                  <c:v>1.8368545000000003E-2</c:v>
                </c:pt>
                <c:pt idx="78">
                  <c:v>2.8866169999999997E-2</c:v>
                </c:pt>
                <c:pt idx="79">
                  <c:v>8.9467350000000043E-2</c:v>
                </c:pt>
                <c:pt idx="80">
                  <c:v>2.0541629999999998E-2</c:v>
                </c:pt>
                <c:pt idx="81">
                  <c:v>3.4603850000000005E-2</c:v>
                </c:pt>
                <c:pt idx="82">
                  <c:v>0.14074480000000009</c:v>
                </c:pt>
                <c:pt idx="83">
                  <c:v>2.1586794999999988E-2</c:v>
                </c:pt>
                <c:pt idx="84">
                  <c:v>4.3093899999999997E-2</c:v>
                </c:pt>
                <c:pt idx="85">
                  <c:v>1.5331130000000005E-2</c:v>
                </c:pt>
                <c:pt idx="86">
                  <c:v>3.6228299999999998E-2</c:v>
                </c:pt>
                <c:pt idx="87">
                  <c:v>5.8265650000000002E-2</c:v>
                </c:pt>
                <c:pt idx="88">
                  <c:v>3.7393000000000023E-2</c:v>
                </c:pt>
                <c:pt idx="89">
                  <c:v>1.8880400000000012E-2</c:v>
                </c:pt>
                <c:pt idx="90">
                  <c:v>6.286315000000002E-2</c:v>
                </c:pt>
                <c:pt idx="91">
                  <c:v>2.7634040000000012E-2</c:v>
                </c:pt>
                <c:pt idx="92">
                  <c:v>1.926046000000001E-2</c:v>
                </c:pt>
                <c:pt idx="93">
                  <c:v>2.8332860000000001E-2</c:v>
                </c:pt>
                <c:pt idx="94">
                  <c:v>2.8375769999999995E-2</c:v>
                </c:pt>
                <c:pt idx="95">
                  <c:v>1.4187884999999997E-2</c:v>
                </c:pt>
                <c:pt idx="96">
                  <c:v>2.2917005000000011E-2</c:v>
                </c:pt>
              </c:numCache>
            </c:numRef>
          </c:val>
        </c:ser>
        <c:marker val="1"/>
        <c:axId val="116419584"/>
        <c:axId val="116438144"/>
      </c:lineChart>
      <c:catAx>
        <c:axId val="1164195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438144"/>
        <c:crosses val="autoZero"/>
        <c:auto val="1"/>
        <c:lblAlgn val="ctr"/>
        <c:lblOffset val="100"/>
      </c:catAx>
      <c:valAx>
        <c:axId val="116438144"/>
        <c:scaling>
          <c:orientation val="minMax"/>
          <c:max val="0.60000000000000042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419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794444444444496"/>
          <c:y val="2.6866717879777239E-2"/>
          <c:w val="0.26070726748194994"/>
          <c:h val="5.6864507502599908E-2"/>
        </c:manualLayout>
      </c:layout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7183471510887512E-2"/>
          <c:y val="1.9190313474966577E-2"/>
          <c:w val="0.93406889763779566"/>
          <c:h val="0.73209453047005046"/>
        </c:manualLayout>
      </c:layout>
      <c:lineChart>
        <c:grouping val="standard"/>
        <c:ser>
          <c:idx val="0"/>
          <c:order val="0"/>
          <c:tx>
            <c:strRef>
              <c:f>LSUP!$F$1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(LSUP!$A$2:$B$52,LSUP!$A$54:$B$65,LSUP!$A$67:$B$78,LSUP!$A$80:$B$85,LSUP!$A$87:$B$102)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(LSUP!$F$2:$F$52,LSUP!$F$54:$F$65,LSUP!$F$67:$F$78,LSUP!$F$80:$F$85,LSUP!$F$87:$F$102)</c:f>
              <c:numCache>
                <c:formatCode>0.0000</c:formatCode>
                <c:ptCount val="97"/>
                <c:pt idx="0">
                  <c:v>2.1491290322580642E-2</c:v>
                </c:pt>
                <c:pt idx="1">
                  <c:v>5.0000000000000027E-3</c:v>
                </c:pt>
                <c:pt idx="2">
                  <c:v>0.15777096774193555</c:v>
                </c:pt>
                <c:pt idx="3">
                  <c:v>5.0000000000000027E-3</c:v>
                </c:pt>
                <c:pt idx="4">
                  <c:v>5.0000000000000027E-3</c:v>
                </c:pt>
                <c:pt idx="5">
                  <c:v>1.9761129032258084E-2</c:v>
                </c:pt>
                <c:pt idx="6">
                  <c:v>2.2911612903225818E-2</c:v>
                </c:pt>
                <c:pt idx="7">
                  <c:v>5.0000000000000027E-3</c:v>
                </c:pt>
                <c:pt idx="8">
                  <c:v>1.7721129032258077E-2</c:v>
                </c:pt>
                <c:pt idx="9">
                  <c:v>3.9017741935483866E-2</c:v>
                </c:pt>
                <c:pt idx="10">
                  <c:v>2.0161451612903225E-2</c:v>
                </c:pt>
                <c:pt idx="11">
                  <c:v>2.1675000000000024E-2</c:v>
                </c:pt>
                <c:pt idx="12">
                  <c:v>5.0725806451612898E-2</c:v>
                </c:pt>
                <c:pt idx="13">
                  <c:v>1.796790322580645E-2</c:v>
                </c:pt>
                <c:pt idx="14">
                  <c:v>0.17666290322580638</c:v>
                </c:pt>
                <c:pt idx="15">
                  <c:v>2.0912741935483863E-2</c:v>
                </c:pt>
                <c:pt idx="16">
                  <c:v>1.5173870967741939E-2</c:v>
                </c:pt>
                <c:pt idx="17">
                  <c:v>2.9558064516129041E-2</c:v>
                </c:pt>
                <c:pt idx="18">
                  <c:v>3.369838709677421E-2</c:v>
                </c:pt>
                <c:pt idx="19">
                  <c:v>4.5214516129032281E-2</c:v>
                </c:pt>
                <c:pt idx="20">
                  <c:v>5.0000000000000027E-3</c:v>
                </c:pt>
                <c:pt idx="21">
                  <c:v>5.0000000000000027E-3</c:v>
                </c:pt>
                <c:pt idx="22">
                  <c:v>2.1838124999999996E-2</c:v>
                </c:pt>
                <c:pt idx="23">
                  <c:v>3.3500449999999994E-2</c:v>
                </c:pt>
                <c:pt idx="24">
                  <c:v>5.0000000000000027E-3</c:v>
                </c:pt>
                <c:pt idx="25">
                  <c:v>5.0000000000000027E-3</c:v>
                </c:pt>
                <c:pt idx="26">
                  <c:v>5.0000000000000027E-3</c:v>
                </c:pt>
                <c:pt idx="27">
                  <c:v>5.0000000000000027E-3</c:v>
                </c:pt>
                <c:pt idx="28">
                  <c:v>5.0000000000000027E-3</c:v>
                </c:pt>
                <c:pt idx="29">
                  <c:v>5.0000000000000027E-3</c:v>
                </c:pt>
                <c:pt idx="30">
                  <c:v>5.0000000000000027E-3</c:v>
                </c:pt>
                <c:pt idx="31">
                  <c:v>5.0000000000000027E-3</c:v>
                </c:pt>
                <c:pt idx="32">
                  <c:v>5.0000000000000027E-3</c:v>
                </c:pt>
                <c:pt idx="33">
                  <c:v>5.0000000000000027E-3</c:v>
                </c:pt>
                <c:pt idx="34">
                  <c:v>5.0000000000000027E-3</c:v>
                </c:pt>
                <c:pt idx="35">
                  <c:v>5.0000000000000027E-3</c:v>
                </c:pt>
                <c:pt idx="36">
                  <c:v>5.0000000000000027E-3</c:v>
                </c:pt>
                <c:pt idx="37">
                  <c:v>5.0000000000000027E-3</c:v>
                </c:pt>
                <c:pt idx="38">
                  <c:v>5.0000000000000027E-3</c:v>
                </c:pt>
                <c:pt idx="39">
                  <c:v>5.0000000000000027E-3</c:v>
                </c:pt>
                <c:pt idx="40">
                  <c:v>5.0000000000000027E-3</c:v>
                </c:pt>
                <c:pt idx="41">
                  <c:v>5.0000000000000027E-3</c:v>
                </c:pt>
                <c:pt idx="42">
                  <c:v>5.0000000000000027E-3</c:v>
                </c:pt>
                <c:pt idx="43">
                  <c:v>5.0000000000000027E-3</c:v>
                </c:pt>
                <c:pt idx="44">
                  <c:v>1.8249999999999999E-2</c:v>
                </c:pt>
                <c:pt idx="45">
                  <c:v>5.0000000000000027E-3</c:v>
                </c:pt>
                <c:pt idx="46">
                  <c:v>2.4109999999999999E-2</c:v>
                </c:pt>
                <c:pt idx="47">
                  <c:v>5.0000000000000027E-3</c:v>
                </c:pt>
                <c:pt idx="48">
                  <c:v>5.0000000000000027E-3</c:v>
                </c:pt>
                <c:pt idx="49">
                  <c:v>5.0000000000000027E-3</c:v>
                </c:pt>
                <c:pt idx="50">
                  <c:v>5.0000000000000027E-3</c:v>
                </c:pt>
                <c:pt idx="51">
                  <c:v>6.3629400000000003E-2</c:v>
                </c:pt>
                <c:pt idx="52">
                  <c:v>0.11003349999999998</c:v>
                </c:pt>
                <c:pt idx="53">
                  <c:v>4.19905E-2</c:v>
                </c:pt>
                <c:pt idx="54">
                  <c:v>2.2273355000000022E-2</c:v>
                </c:pt>
                <c:pt idx="55">
                  <c:v>3.6902600000000001E-2</c:v>
                </c:pt>
                <c:pt idx="56">
                  <c:v>3.1937300000000023E-2</c:v>
                </c:pt>
                <c:pt idx="57">
                  <c:v>2.8415615000000012E-2</c:v>
                </c:pt>
                <c:pt idx="58">
                  <c:v>4.0458000000000001E-2</c:v>
                </c:pt>
                <c:pt idx="59">
                  <c:v>2.705475500000001E-2</c:v>
                </c:pt>
                <c:pt idx="60">
                  <c:v>3.0545789999999993E-2</c:v>
                </c:pt>
                <c:pt idx="61">
                  <c:v>8.2571100000000022E-2</c:v>
                </c:pt>
                <c:pt idx="62">
                  <c:v>6.4518249999999999E-2</c:v>
                </c:pt>
                <c:pt idx="63">
                  <c:v>4.6281499999999996E-2</c:v>
                </c:pt>
                <c:pt idx="64">
                  <c:v>3.0095235000000015E-2</c:v>
                </c:pt>
                <c:pt idx="65">
                  <c:v>3.1048449999999998E-2</c:v>
                </c:pt>
                <c:pt idx="66">
                  <c:v>5.3821399999999985E-2</c:v>
                </c:pt>
                <c:pt idx="67">
                  <c:v>5.2043700000000012E-2</c:v>
                </c:pt>
                <c:pt idx="68">
                  <c:v>1.6219979999999998E-2</c:v>
                </c:pt>
                <c:pt idx="69">
                  <c:v>5.4894150000000023E-2</c:v>
                </c:pt>
                <c:pt idx="70">
                  <c:v>4.2572850000000002E-2</c:v>
                </c:pt>
                <c:pt idx="71">
                  <c:v>8.0057800000000054E-2</c:v>
                </c:pt>
                <c:pt idx="72">
                  <c:v>1.585831E-2</c:v>
                </c:pt>
                <c:pt idx="73">
                  <c:v>4.4166650000000029E-2</c:v>
                </c:pt>
                <c:pt idx="74">
                  <c:v>8.7628350000000077E-2</c:v>
                </c:pt>
                <c:pt idx="75">
                  <c:v>3.9385250000000011E-2</c:v>
                </c:pt>
                <c:pt idx="76">
                  <c:v>2.9494494999999982E-2</c:v>
                </c:pt>
                <c:pt idx="77">
                  <c:v>3.233575000000001E-2</c:v>
                </c:pt>
                <c:pt idx="78">
                  <c:v>2.1795215000000021E-2</c:v>
                </c:pt>
                <c:pt idx="79">
                  <c:v>0.14328874999999999</c:v>
                </c:pt>
                <c:pt idx="80">
                  <c:v>4.024345E-2</c:v>
                </c:pt>
                <c:pt idx="81">
                  <c:v>3.5676600000000024E-2</c:v>
                </c:pt>
                <c:pt idx="82">
                  <c:v>0.48059200000000002</c:v>
                </c:pt>
                <c:pt idx="83">
                  <c:v>3.2029250000000002E-2</c:v>
                </c:pt>
                <c:pt idx="84">
                  <c:v>5.2227599999999992E-2</c:v>
                </c:pt>
                <c:pt idx="85">
                  <c:v>1.137728E-2</c:v>
                </c:pt>
                <c:pt idx="86">
                  <c:v>2.2058805000000011E-2</c:v>
                </c:pt>
                <c:pt idx="87">
                  <c:v>4.054994999999996E-2</c:v>
                </c:pt>
                <c:pt idx="88">
                  <c:v>3.9814350000000005E-2</c:v>
                </c:pt>
                <c:pt idx="89">
                  <c:v>2.2607439999999999E-2</c:v>
                </c:pt>
                <c:pt idx="90">
                  <c:v>2.2782145000000014E-2</c:v>
                </c:pt>
                <c:pt idx="91">
                  <c:v>2.0253520000000001E-2</c:v>
                </c:pt>
                <c:pt idx="92">
                  <c:v>1.4276769999999998E-2</c:v>
                </c:pt>
                <c:pt idx="93">
                  <c:v>2.3808920000000001E-2</c:v>
                </c:pt>
                <c:pt idx="94">
                  <c:v>5.0419249999999999E-2</c:v>
                </c:pt>
                <c:pt idx="95">
                  <c:v>2.3137684999999991E-2</c:v>
                </c:pt>
                <c:pt idx="96">
                  <c:v>3.2029250000000002E-2</c:v>
                </c:pt>
              </c:numCache>
            </c:numRef>
          </c:val>
        </c:ser>
        <c:marker val="1"/>
        <c:axId val="116470912"/>
        <c:axId val="116472832"/>
      </c:lineChart>
      <c:catAx>
        <c:axId val="1164709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472832"/>
        <c:crosses val="autoZero"/>
        <c:auto val="1"/>
        <c:lblAlgn val="ctr"/>
        <c:lblOffset val="100"/>
      </c:catAx>
      <c:valAx>
        <c:axId val="11647283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470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698534558180264"/>
          <c:y val="7.1796002751425295E-2"/>
          <c:w val="0.24126279527559064"/>
          <c:h val="5.6864507502599908E-2"/>
        </c:manualLayout>
      </c:layout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8887492004675884E-2"/>
          <c:y val="2.7488827410087277E-2"/>
          <c:w val="0.93713822536888802"/>
          <c:h val="0.67347166063701525"/>
        </c:manualLayout>
      </c:layout>
      <c:barChart>
        <c:barDir val="col"/>
        <c:grouping val="clustered"/>
        <c:ser>
          <c:idx val="0"/>
          <c:order val="0"/>
          <c:tx>
            <c:strRef>
              <c:f>LSUP!$H$1</c:f>
              <c:strCache>
                <c:ptCount val="1"/>
                <c:pt idx="0">
                  <c:v>TSS (mg/L)</c:v>
                </c:pt>
              </c:strCache>
            </c:strRef>
          </c:tx>
          <c:spPr>
            <a:gradFill>
              <a:gsLst>
                <a:gs pos="50000">
                  <a:srgbClr val="FFFF00"/>
                </a:gs>
                <a:gs pos="100000">
                  <a:srgbClr val="FFFF00"/>
                </a:gs>
              </a:gsLst>
              <a:lin ang="5400000" scaled="0"/>
            </a:gradFill>
          </c:spPr>
          <c:errBars>
            <c:errBarType val="plus"/>
            <c:errValType val="cust"/>
            <c:plus>
              <c:numRef>
                <c:f>(LSUP!$I$2:$I$52,LSUP!$I$54:$I$65,LSUP!$I$67:$I$78,LSUP!$I$80:$I$85,LSUP!$I$87:$I$108)</c:f>
                <c:numCache>
                  <c:formatCode>General</c:formatCode>
                  <c:ptCount val="103"/>
                  <c:pt idx="0">
                    <c:v>0.60000000000000031</c:v>
                  </c:pt>
                  <c:pt idx="1">
                    <c:v>8.2000000000000011</c:v>
                  </c:pt>
                  <c:pt idx="2">
                    <c:v>11.4</c:v>
                  </c:pt>
                  <c:pt idx="3">
                    <c:v>1.4</c:v>
                  </c:pt>
                  <c:pt idx="4">
                    <c:v>1.6</c:v>
                  </c:pt>
                  <c:pt idx="5">
                    <c:v>1.8</c:v>
                  </c:pt>
                  <c:pt idx="6">
                    <c:v>0.5</c:v>
                  </c:pt>
                  <c:pt idx="7">
                    <c:v>0.9</c:v>
                  </c:pt>
                  <c:pt idx="8">
                    <c:v>1.8</c:v>
                  </c:pt>
                  <c:pt idx="9">
                    <c:v>0.60000000000000031</c:v>
                  </c:pt>
                  <c:pt idx="10">
                    <c:v>2.2000000000000002</c:v>
                  </c:pt>
                  <c:pt idx="11">
                    <c:v>0.9</c:v>
                  </c:pt>
                  <c:pt idx="12">
                    <c:v>0.9</c:v>
                  </c:pt>
                  <c:pt idx="13">
                    <c:v>1.5</c:v>
                  </c:pt>
                  <c:pt idx="14">
                    <c:v>1.3</c:v>
                  </c:pt>
                  <c:pt idx="15">
                    <c:v>0.30000000000000016</c:v>
                  </c:pt>
                  <c:pt idx="16">
                    <c:v>1</c:v>
                  </c:pt>
                  <c:pt idx="17">
                    <c:v>0.30000000000000016</c:v>
                  </c:pt>
                  <c:pt idx="18">
                    <c:v>3.5</c:v>
                  </c:pt>
                  <c:pt idx="19">
                    <c:v>2.5</c:v>
                  </c:pt>
                  <c:pt idx="20">
                    <c:v>0.4</c:v>
                  </c:pt>
                  <c:pt idx="21">
                    <c:v>4.5999999999999996</c:v>
                  </c:pt>
                  <c:pt idx="22">
                    <c:v>23.3</c:v>
                  </c:pt>
                  <c:pt idx="23">
                    <c:v>5.7</c:v>
                  </c:pt>
                  <c:pt idx="24">
                    <c:v>1.8</c:v>
                  </c:pt>
                  <c:pt idx="25">
                    <c:v>0.2</c:v>
                  </c:pt>
                  <c:pt idx="26">
                    <c:v>1</c:v>
                  </c:pt>
                  <c:pt idx="27">
                    <c:v>1.2</c:v>
                  </c:pt>
                  <c:pt idx="28">
                    <c:v>3.3</c:v>
                  </c:pt>
                  <c:pt idx="29">
                    <c:v>4.5999999999999996</c:v>
                  </c:pt>
                  <c:pt idx="30">
                    <c:v>1.5</c:v>
                  </c:pt>
                  <c:pt idx="31">
                    <c:v>0.70000000000000029</c:v>
                  </c:pt>
                  <c:pt idx="32">
                    <c:v>0.5</c:v>
                  </c:pt>
                  <c:pt idx="33">
                    <c:v>0.8</c:v>
                  </c:pt>
                  <c:pt idx="34">
                    <c:v>0.60000000000000031</c:v>
                  </c:pt>
                  <c:pt idx="35">
                    <c:v>1.1000000000000001</c:v>
                  </c:pt>
                  <c:pt idx="36">
                    <c:v>4.0999999999999996</c:v>
                  </c:pt>
                  <c:pt idx="37">
                    <c:v>0.9</c:v>
                  </c:pt>
                  <c:pt idx="38">
                    <c:v>0.9</c:v>
                  </c:pt>
                  <c:pt idx="39">
                    <c:v>1.3</c:v>
                  </c:pt>
                  <c:pt idx="40">
                    <c:v>1.3</c:v>
                  </c:pt>
                  <c:pt idx="41">
                    <c:v>1.1000000000000001</c:v>
                  </c:pt>
                  <c:pt idx="42">
                    <c:v>0.9</c:v>
                  </c:pt>
                  <c:pt idx="43">
                    <c:v>1.1000000000000001</c:v>
                  </c:pt>
                  <c:pt idx="44">
                    <c:v>1.8</c:v>
                  </c:pt>
                  <c:pt idx="45">
                    <c:v>0.4</c:v>
                  </c:pt>
                  <c:pt idx="46">
                    <c:v>0.30000000000000016</c:v>
                  </c:pt>
                  <c:pt idx="47">
                    <c:v>0.9</c:v>
                  </c:pt>
                  <c:pt idx="48">
                    <c:v>1.5</c:v>
                  </c:pt>
                  <c:pt idx="49">
                    <c:v>1</c:v>
                  </c:pt>
                  <c:pt idx="50">
                    <c:v>0.30000000000000016</c:v>
                  </c:pt>
                  <c:pt idx="51">
                    <c:v>0.2</c:v>
                  </c:pt>
                  <c:pt idx="52">
                    <c:v>10.7</c:v>
                  </c:pt>
                  <c:pt idx="53">
                    <c:v>0.4</c:v>
                  </c:pt>
                  <c:pt idx="54">
                    <c:v>3.5</c:v>
                  </c:pt>
                  <c:pt idx="55">
                    <c:v>0.5</c:v>
                  </c:pt>
                  <c:pt idx="56">
                    <c:v>1.8</c:v>
                  </c:pt>
                  <c:pt idx="57">
                    <c:v>1.4</c:v>
                  </c:pt>
                  <c:pt idx="58">
                    <c:v>1.1000000000000001</c:v>
                  </c:pt>
                  <c:pt idx="59">
                    <c:v>1.3051181300300787</c:v>
                  </c:pt>
                  <c:pt idx="60">
                    <c:v>1.2055427546682429</c:v>
                  </c:pt>
                  <c:pt idx="61">
                    <c:v>0.63508529610858611</c:v>
                  </c:pt>
                  <c:pt idx="62">
                    <c:v>1.0214368964029787</c:v>
                  </c:pt>
                  <c:pt idx="63">
                    <c:v>1</c:v>
                  </c:pt>
                  <c:pt idx="64">
                    <c:v>0.30000000000000016</c:v>
                  </c:pt>
                  <c:pt idx="65">
                    <c:v>0.2</c:v>
                  </c:pt>
                  <c:pt idx="66">
                    <c:v>0.4</c:v>
                  </c:pt>
                  <c:pt idx="67">
                    <c:v>0.60000000000000031</c:v>
                  </c:pt>
                  <c:pt idx="68">
                    <c:v>1.1000000000000001</c:v>
                  </c:pt>
                  <c:pt idx="69">
                    <c:v>1.1000000000000001</c:v>
                  </c:pt>
                  <c:pt idx="70">
                    <c:v>0.8</c:v>
                  </c:pt>
                  <c:pt idx="71">
                    <c:v>0.30000000000000016</c:v>
                  </c:pt>
                  <c:pt idx="72">
                    <c:v>0.60000000000000031</c:v>
                  </c:pt>
                  <c:pt idx="73">
                    <c:v>0.1</c:v>
                  </c:pt>
                  <c:pt idx="74">
                    <c:v>1.1000000000000001</c:v>
                  </c:pt>
                  <c:pt idx="75">
                    <c:v>0.30000000000000016</c:v>
                  </c:pt>
                  <c:pt idx="76">
                    <c:v>0.9</c:v>
                  </c:pt>
                  <c:pt idx="77">
                    <c:v>0.2</c:v>
                  </c:pt>
                  <c:pt idx="78">
                    <c:v>3.75</c:v>
                  </c:pt>
                  <c:pt idx="79">
                    <c:v>1.55</c:v>
                  </c:pt>
                  <c:pt idx="80">
                    <c:v>0.91</c:v>
                  </c:pt>
                  <c:pt idx="81">
                    <c:v>0.75000000000000033</c:v>
                  </c:pt>
                  <c:pt idx="82">
                    <c:v>2.96</c:v>
                  </c:pt>
                  <c:pt idx="83">
                    <c:v>1.43</c:v>
                  </c:pt>
                  <c:pt idx="84">
                    <c:v>2.1800000000000002</c:v>
                  </c:pt>
                  <c:pt idx="85">
                    <c:v>0.61000000000000032</c:v>
                  </c:pt>
                  <c:pt idx="86">
                    <c:v>2.0699999999999998</c:v>
                  </c:pt>
                  <c:pt idx="87">
                    <c:v>0.26</c:v>
                  </c:pt>
                  <c:pt idx="88">
                    <c:v>0.87000000000000033</c:v>
                  </c:pt>
                  <c:pt idx="89">
                    <c:v>1.05</c:v>
                  </c:pt>
                  <c:pt idx="90">
                    <c:v>0.35000000000000014</c:v>
                  </c:pt>
                  <c:pt idx="91">
                    <c:v>0.95000000000000029</c:v>
                  </c:pt>
                  <c:pt idx="92">
                    <c:v>0.87000000000000033</c:v>
                  </c:pt>
                  <c:pt idx="93">
                    <c:v>0.67000000000000048</c:v>
                  </c:pt>
                  <c:pt idx="94">
                    <c:v>0.78</c:v>
                  </c:pt>
                  <c:pt idx="95">
                    <c:v>0.75000000000000033</c:v>
                  </c:pt>
                  <c:pt idx="96">
                    <c:v>0.74000000000000032</c:v>
                  </c:pt>
                  <c:pt idx="97">
                    <c:v>0.78</c:v>
                  </c:pt>
                  <c:pt idx="98">
                    <c:v>0.60000000000000031</c:v>
                  </c:pt>
                  <c:pt idx="99">
                    <c:v>0.95000000000000029</c:v>
                  </c:pt>
                  <c:pt idx="100">
                    <c:v>0.68</c:v>
                  </c:pt>
                  <c:pt idx="101">
                    <c:v>2.14</c:v>
                  </c:pt>
                  <c:pt idx="102">
                    <c:v>0.51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(LSUP!$A$2:$B$52,LSUP!$A$54:$B$65,LSUP!$A$67:$B$73,LSUP!$A$74:$B$78,LSUP!$A$80:$B$85,LSUP!$A$87:$B$108)</c:f>
              <c:multiLvlStrCache>
                <c:ptCount val="103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  <c:pt idx="97">
                    <c:v>08/30</c:v>
                  </c:pt>
                  <c:pt idx="98">
                    <c:v>09/01</c:v>
                  </c:pt>
                  <c:pt idx="99">
                    <c:v>09/06</c:v>
                  </c:pt>
                  <c:pt idx="100">
                    <c:v>09/08</c:v>
                  </c:pt>
                  <c:pt idx="101">
                    <c:v>09/13</c:v>
                  </c:pt>
                  <c:pt idx="102">
                    <c:v>09/15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(LSUP!$H$2:$H$52,LSUP!$H$54:$H$65,LSUP!$H$67:$H$73,LSUP!$H$74:$H$78,LSUP!$H$80:$H$85,LSUP!$H$87:$H$108)</c:f>
              <c:numCache>
                <c:formatCode>0.0</c:formatCode>
                <c:ptCount val="103"/>
                <c:pt idx="0">
                  <c:v>13.4</c:v>
                </c:pt>
                <c:pt idx="1">
                  <c:v>8.9</c:v>
                </c:pt>
                <c:pt idx="2">
                  <c:v>24.9</c:v>
                </c:pt>
                <c:pt idx="3">
                  <c:v>6.2</c:v>
                </c:pt>
                <c:pt idx="4">
                  <c:v>3.2</c:v>
                </c:pt>
                <c:pt idx="5">
                  <c:v>4</c:v>
                </c:pt>
                <c:pt idx="6">
                  <c:v>2.5</c:v>
                </c:pt>
                <c:pt idx="7">
                  <c:v>2.4</c:v>
                </c:pt>
                <c:pt idx="8">
                  <c:v>4.2</c:v>
                </c:pt>
                <c:pt idx="9">
                  <c:v>3.8</c:v>
                </c:pt>
                <c:pt idx="10">
                  <c:v>3.3</c:v>
                </c:pt>
                <c:pt idx="11">
                  <c:v>1.5</c:v>
                </c:pt>
                <c:pt idx="12">
                  <c:v>1.5</c:v>
                </c:pt>
                <c:pt idx="13">
                  <c:v>1.7</c:v>
                </c:pt>
                <c:pt idx="14">
                  <c:v>6.6</c:v>
                </c:pt>
                <c:pt idx="15">
                  <c:v>2</c:v>
                </c:pt>
                <c:pt idx="16">
                  <c:v>2.2999999999999998</c:v>
                </c:pt>
                <c:pt idx="17">
                  <c:v>1.5</c:v>
                </c:pt>
                <c:pt idx="18">
                  <c:v>4.5</c:v>
                </c:pt>
                <c:pt idx="19">
                  <c:v>7</c:v>
                </c:pt>
                <c:pt idx="20">
                  <c:v>2.8</c:v>
                </c:pt>
                <c:pt idx="21">
                  <c:v>4.5999999999999996</c:v>
                </c:pt>
                <c:pt idx="22">
                  <c:v>13.4</c:v>
                </c:pt>
                <c:pt idx="23">
                  <c:v>5.2</c:v>
                </c:pt>
                <c:pt idx="24">
                  <c:v>3.2</c:v>
                </c:pt>
                <c:pt idx="25">
                  <c:v>4.7</c:v>
                </c:pt>
                <c:pt idx="26">
                  <c:v>1.5</c:v>
                </c:pt>
                <c:pt idx="27">
                  <c:v>4.5999999999999996</c:v>
                </c:pt>
                <c:pt idx="28">
                  <c:v>4.3</c:v>
                </c:pt>
                <c:pt idx="29">
                  <c:v>26.6</c:v>
                </c:pt>
                <c:pt idx="30">
                  <c:v>2.5</c:v>
                </c:pt>
                <c:pt idx="31">
                  <c:v>3</c:v>
                </c:pt>
                <c:pt idx="32">
                  <c:v>1.3</c:v>
                </c:pt>
                <c:pt idx="33">
                  <c:v>0.8</c:v>
                </c:pt>
                <c:pt idx="34">
                  <c:v>1.4</c:v>
                </c:pt>
                <c:pt idx="35">
                  <c:v>4.9000000000000004</c:v>
                </c:pt>
                <c:pt idx="36">
                  <c:v>3.8</c:v>
                </c:pt>
                <c:pt idx="37">
                  <c:v>1.1000000000000001</c:v>
                </c:pt>
                <c:pt idx="38">
                  <c:v>1.1000000000000001</c:v>
                </c:pt>
                <c:pt idx="39">
                  <c:v>1.7</c:v>
                </c:pt>
                <c:pt idx="40">
                  <c:v>1.8</c:v>
                </c:pt>
                <c:pt idx="41">
                  <c:v>0.70000000000000029</c:v>
                </c:pt>
                <c:pt idx="42">
                  <c:v>0.30000000000000016</c:v>
                </c:pt>
                <c:pt idx="43">
                  <c:v>1.1000000000000001</c:v>
                </c:pt>
                <c:pt idx="44">
                  <c:v>3.1</c:v>
                </c:pt>
                <c:pt idx="45">
                  <c:v>1.9000000000000001</c:v>
                </c:pt>
                <c:pt idx="46">
                  <c:v>0.4</c:v>
                </c:pt>
                <c:pt idx="47">
                  <c:v>1.1000000000000001</c:v>
                </c:pt>
                <c:pt idx="48">
                  <c:v>1.1000000000000001</c:v>
                </c:pt>
                <c:pt idx="49">
                  <c:v>1.8</c:v>
                </c:pt>
                <c:pt idx="50">
                  <c:v>0.5</c:v>
                </c:pt>
                <c:pt idx="51">
                  <c:v>2.46</c:v>
                </c:pt>
                <c:pt idx="52">
                  <c:v>55.8</c:v>
                </c:pt>
                <c:pt idx="53">
                  <c:v>0.4</c:v>
                </c:pt>
                <c:pt idx="54">
                  <c:v>4.4000000000000004</c:v>
                </c:pt>
                <c:pt idx="55">
                  <c:v>2.6</c:v>
                </c:pt>
                <c:pt idx="56">
                  <c:v>3.6</c:v>
                </c:pt>
                <c:pt idx="57">
                  <c:v>3</c:v>
                </c:pt>
                <c:pt idx="58">
                  <c:v>2.3333333333333428</c:v>
                </c:pt>
                <c:pt idx="59">
                  <c:v>1.3333333333333524</c:v>
                </c:pt>
                <c:pt idx="60">
                  <c:v>4.1333333333333684</c:v>
                </c:pt>
                <c:pt idx="61">
                  <c:v>0.36666666666666498</c:v>
                </c:pt>
                <c:pt idx="62">
                  <c:v>10.633333333333368</c:v>
                </c:pt>
                <c:pt idx="63">
                  <c:v>4.9000000000000004</c:v>
                </c:pt>
                <c:pt idx="64">
                  <c:v>1.3</c:v>
                </c:pt>
                <c:pt idx="65">
                  <c:v>0.1</c:v>
                </c:pt>
                <c:pt idx="66">
                  <c:v>2</c:v>
                </c:pt>
                <c:pt idx="67">
                  <c:v>5.3</c:v>
                </c:pt>
                <c:pt idx="68">
                  <c:v>2.5</c:v>
                </c:pt>
                <c:pt idx="69">
                  <c:v>6.7</c:v>
                </c:pt>
                <c:pt idx="70">
                  <c:v>3.9</c:v>
                </c:pt>
                <c:pt idx="71">
                  <c:v>3.1</c:v>
                </c:pt>
                <c:pt idx="72">
                  <c:v>7.2</c:v>
                </c:pt>
                <c:pt idx="73">
                  <c:v>3.5</c:v>
                </c:pt>
                <c:pt idx="74">
                  <c:v>7.9</c:v>
                </c:pt>
                <c:pt idx="75">
                  <c:v>1.5</c:v>
                </c:pt>
                <c:pt idx="76">
                  <c:v>2.5</c:v>
                </c:pt>
                <c:pt idx="77">
                  <c:v>3.4</c:v>
                </c:pt>
                <c:pt idx="78" formatCode="0.00">
                  <c:v>15.9</c:v>
                </c:pt>
                <c:pt idx="79">
                  <c:v>15.6</c:v>
                </c:pt>
                <c:pt idx="80">
                  <c:v>6.1</c:v>
                </c:pt>
                <c:pt idx="81" formatCode="General">
                  <c:v>1.9000000000000001</c:v>
                </c:pt>
                <c:pt idx="82" formatCode="General">
                  <c:v>35</c:v>
                </c:pt>
                <c:pt idx="83" formatCode="General">
                  <c:v>6.17</c:v>
                </c:pt>
                <c:pt idx="84" formatCode="General">
                  <c:v>4.7</c:v>
                </c:pt>
                <c:pt idx="85" formatCode="General">
                  <c:v>2.63</c:v>
                </c:pt>
                <c:pt idx="86" formatCode="General">
                  <c:v>7.23</c:v>
                </c:pt>
                <c:pt idx="87" formatCode="General">
                  <c:v>5.8</c:v>
                </c:pt>
                <c:pt idx="88" formatCode="General">
                  <c:v>7.5</c:v>
                </c:pt>
                <c:pt idx="89" formatCode="General">
                  <c:v>6</c:v>
                </c:pt>
                <c:pt idx="90" formatCode="General">
                  <c:v>6.9300000000000024</c:v>
                </c:pt>
                <c:pt idx="91" formatCode="General">
                  <c:v>3.4699999999999998</c:v>
                </c:pt>
                <c:pt idx="92" formatCode="General">
                  <c:v>5.07</c:v>
                </c:pt>
                <c:pt idx="93" formatCode="General">
                  <c:v>11.370000000000005</c:v>
                </c:pt>
                <c:pt idx="94" formatCode="General">
                  <c:v>7.07</c:v>
                </c:pt>
                <c:pt idx="95" formatCode="General">
                  <c:v>4.8</c:v>
                </c:pt>
                <c:pt idx="96" formatCode="General">
                  <c:v>4.7699999999999996</c:v>
                </c:pt>
                <c:pt idx="97" formatCode="General">
                  <c:v>4.4700000000000024</c:v>
                </c:pt>
                <c:pt idx="98" formatCode="General">
                  <c:v>5.3</c:v>
                </c:pt>
                <c:pt idx="99" formatCode="General">
                  <c:v>6</c:v>
                </c:pt>
                <c:pt idx="100" formatCode="General">
                  <c:v>5.53</c:v>
                </c:pt>
                <c:pt idx="101" formatCode="General">
                  <c:v>5.4300000000000024</c:v>
                </c:pt>
                <c:pt idx="102" formatCode="General">
                  <c:v>10.67</c:v>
                </c:pt>
              </c:numCache>
            </c:numRef>
          </c:val>
        </c:ser>
        <c:gapWidth val="42"/>
        <c:axId val="116520448"/>
        <c:axId val="116522368"/>
      </c:barChart>
      <c:catAx>
        <c:axId val="1165204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</a:t>
                </a:r>
                <a:r>
                  <a:rPr lang="en-US" baseline="0" dirty="0" smtClean="0"/>
                  <a:t> Date</a:t>
                </a:r>
                <a:endParaRPr lang="en-US" dirty="0"/>
              </a:p>
            </c:rich>
          </c:tx>
          <c:layout/>
        </c:title>
        <c:tickLblPos val="nextTo"/>
        <c:crossAx val="116522368"/>
        <c:crosses val="autoZero"/>
        <c:auto val="1"/>
        <c:lblAlgn val="ctr"/>
        <c:lblOffset val="100"/>
      </c:catAx>
      <c:valAx>
        <c:axId val="11652236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"/>
              <c:y val="0.22576009079946102"/>
            </c:manualLayout>
          </c:layout>
        </c:title>
        <c:numFmt formatCode="0.0" sourceLinked="1"/>
        <c:tickLblPos val="nextTo"/>
        <c:crossAx val="1165204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307"/>
          <c:y val="0.18444263973730021"/>
          <c:w val="7.8259691470432019E-2"/>
          <c:h val="5.4059531796193813E-2"/>
        </c:manualLayout>
      </c:layout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718493000874895E-2"/>
          <c:y val="3.0212890055409756E-2"/>
          <c:w val="0.9289099956255471"/>
          <c:h val="0.68002037574250551"/>
        </c:manualLayout>
      </c:layout>
      <c:barChart>
        <c:barDir val="col"/>
        <c:grouping val="clustered"/>
        <c:ser>
          <c:idx val="0"/>
          <c:order val="0"/>
          <c:tx>
            <c:strRef>
              <c:f>LSUP!$H$1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(LSLO!$I$2:$I$52,LSLO!$I$54:$I$78,LSLO!$I$80:$I$85,LSLO!$I$87:$I$108)</c:f>
                <c:numCache>
                  <c:formatCode>General</c:formatCode>
                  <c:ptCount val="104"/>
                  <c:pt idx="0">
                    <c:v>9.5</c:v>
                  </c:pt>
                  <c:pt idx="1">
                    <c:v>5.0999999999999996</c:v>
                  </c:pt>
                  <c:pt idx="2">
                    <c:v>4.3</c:v>
                  </c:pt>
                  <c:pt idx="3">
                    <c:v>2.6</c:v>
                  </c:pt>
                  <c:pt idx="4">
                    <c:v>0.9</c:v>
                  </c:pt>
                  <c:pt idx="5">
                    <c:v>1.4</c:v>
                  </c:pt>
                  <c:pt idx="6">
                    <c:v>0.9</c:v>
                  </c:pt>
                  <c:pt idx="7">
                    <c:v>0.2</c:v>
                  </c:pt>
                  <c:pt idx="8">
                    <c:v>0.1</c:v>
                  </c:pt>
                  <c:pt idx="9">
                    <c:v>1.9000000000000001</c:v>
                  </c:pt>
                  <c:pt idx="10">
                    <c:v>0.5</c:v>
                  </c:pt>
                  <c:pt idx="11">
                    <c:v>0.5</c:v>
                  </c:pt>
                  <c:pt idx="12">
                    <c:v>1.2</c:v>
                  </c:pt>
                  <c:pt idx="13">
                    <c:v>1.1000000000000001</c:v>
                  </c:pt>
                  <c:pt idx="14">
                    <c:v>0.60000000000000031</c:v>
                  </c:pt>
                  <c:pt idx="15">
                    <c:v>0.30000000000000016</c:v>
                  </c:pt>
                  <c:pt idx="16">
                    <c:v>0.2</c:v>
                  </c:pt>
                  <c:pt idx="17">
                    <c:v>0.4</c:v>
                  </c:pt>
                  <c:pt idx="18">
                    <c:v>2.6</c:v>
                  </c:pt>
                  <c:pt idx="19">
                    <c:v>1.3</c:v>
                  </c:pt>
                  <c:pt idx="20">
                    <c:v>0.8</c:v>
                  </c:pt>
                  <c:pt idx="21">
                    <c:v>12.4</c:v>
                  </c:pt>
                  <c:pt idx="22">
                    <c:v>1</c:v>
                  </c:pt>
                  <c:pt idx="23">
                    <c:v>0.60000000000000031</c:v>
                  </c:pt>
                  <c:pt idx="24">
                    <c:v>1.5</c:v>
                  </c:pt>
                  <c:pt idx="25">
                    <c:v>0.30000000000000016</c:v>
                  </c:pt>
                  <c:pt idx="26">
                    <c:v>0.5</c:v>
                  </c:pt>
                  <c:pt idx="27">
                    <c:v>2.9</c:v>
                  </c:pt>
                  <c:pt idx="28">
                    <c:v>0.9</c:v>
                  </c:pt>
                  <c:pt idx="29">
                    <c:v>4.8</c:v>
                  </c:pt>
                  <c:pt idx="30">
                    <c:v>0.5</c:v>
                  </c:pt>
                  <c:pt idx="31">
                    <c:v>0.4</c:v>
                  </c:pt>
                  <c:pt idx="32">
                    <c:v>0.8</c:v>
                  </c:pt>
                  <c:pt idx="33">
                    <c:v>0.5</c:v>
                  </c:pt>
                  <c:pt idx="34">
                    <c:v>4.8</c:v>
                  </c:pt>
                  <c:pt idx="35">
                    <c:v>0.30000000000000016</c:v>
                  </c:pt>
                  <c:pt idx="36">
                    <c:v>0.8</c:v>
                  </c:pt>
                  <c:pt idx="37">
                    <c:v>0.60000000000000031</c:v>
                  </c:pt>
                  <c:pt idx="38">
                    <c:v>11.4</c:v>
                  </c:pt>
                  <c:pt idx="39">
                    <c:v>0.9</c:v>
                  </c:pt>
                  <c:pt idx="40">
                    <c:v>0.2</c:v>
                  </c:pt>
                  <c:pt idx="41">
                    <c:v>1.2</c:v>
                  </c:pt>
                  <c:pt idx="42">
                    <c:v>1.5</c:v>
                  </c:pt>
                  <c:pt idx="43">
                    <c:v>0.9</c:v>
                  </c:pt>
                  <c:pt idx="44">
                    <c:v>0.70000000000000029</c:v>
                  </c:pt>
                  <c:pt idx="45">
                    <c:v>0.70000000000000029</c:v>
                  </c:pt>
                  <c:pt idx="46">
                    <c:v>0.8</c:v>
                  </c:pt>
                  <c:pt idx="47">
                    <c:v>1.6</c:v>
                  </c:pt>
                  <c:pt idx="48">
                    <c:v>5.6</c:v>
                  </c:pt>
                  <c:pt idx="49">
                    <c:v>0.2</c:v>
                  </c:pt>
                  <c:pt idx="50">
                    <c:v>0.30000000000000016</c:v>
                  </c:pt>
                  <c:pt idx="51">
                    <c:v>0.8</c:v>
                  </c:pt>
                  <c:pt idx="52">
                    <c:v>2.5</c:v>
                  </c:pt>
                  <c:pt idx="53">
                    <c:v>0.9</c:v>
                  </c:pt>
                  <c:pt idx="54">
                    <c:v>1.5</c:v>
                  </c:pt>
                  <c:pt idx="55">
                    <c:v>0.60000000000000031</c:v>
                  </c:pt>
                  <c:pt idx="56">
                    <c:v>3.8</c:v>
                  </c:pt>
                  <c:pt idx="57">
                    <c:v>2</c:v>
                  </c:pt>
                  <c:pt idx="58">
                    <c:v>1.2</c:v>
                  </c:pt>
                  <c:pt idx="59">
                    <c:v>1.4011899704655895</c:v>
                  </c:pt>
                  <c:pt idx="60">
                    <c:v>0.4582575694956636</c:v>
                  </c:pt>
                  <c:pt idx="61">
                    <c:v>0.26457513110646041</c:v>
                  </c:pt>
                  <c:pt idx="62">
                    <c:v>1.4011899704655819</c:v>
                  </c:pt>
                  <c:pt idx="63">
                    <c:v>1.4021010534611076</c:v>
                  </c:pt>
                  <c:pt idx="64">
                    <c:v>1.2</c:v>
                  </c:pt>
                  <c:pt idx="65">
                    <c:v>0.2</c:v>
                  </c:pt>
                  <c:pt idx="66">
                    <c:v>1.1000000000000001</c:v>
                  </c:pt>
                  <c:pt idx="67">
                    <c:v>1.4</c:v>
                  </c:pt>
                  <c:pt idx="68">
                    <c:v>1.9000000000000001</c:v>
                  </c:pt>
                  <c:pt idx="69">
                    <c:v>2.2999999999999998</c:v>
                  </c:pt>
                  <c:pt idx="70">
                    <c:v>0.60000000000000031</c:v>
                  </c:pt>
                  <c:pt idx="71">
                    <c:v>1.1000000000000001</c:v>
                  </c:pt>
                  <c:pt idx="72">
                    <c:v>0.9</c:v>
                  </c:pt>
                  <c:pt idx="73">
                    <c:v>0.60000000000000031</c:v>
                  </c:pt>
                  <c:pt idx="74">
                    <c:v>0.9</c:v>
                  </c:pt>
                  <c:pt idx="75">
                    <c:v>1.2</c:v>
                  </c:pt>
                  <c:pt idx="76">
                    <c:v>0.30000000000000016</c:v>
                  </c:pt>
                  <c:pt idx="77">
                    <c:v>0.60000000000000031</c:v>
                  </c:pt>
                  <c:pt idx="78">
                    <c:v>0.9</c:v>
                  </c:pt>
                  <c:pt idx="79">
                    <c:v>0.44</c:v>
                  </c:pt>
                  <c:pt idx="80">
                    <c:v>0.31000000000000016</c:v>
                  </c:pt>
                  <c:pt idx="81">
                    <c:v>0.21000000000000008</c:v>
                  </c:pt>
                  <c:pt idx="82">
                    <c:v>0.7100000000000003</c:v>
                  </c:pt>
                  <c:pt idx="83">
                    <c:v>3.21</c:v>
                  </c:pt>
                  <c:pt idx="84">
                    <c:v>1.04</c:v>
                  </c:pt>
                  <c:pt idx="85">
                    <c:v>1.61</c:v>
                  </c:pt>
                  <c:pt idx="86">
                    <c:v>6.79</c:v>
                  </c:pt>
                  <c:pt idx="87">
                    <c:v>1.31</c:v>
                  </c:pt>
                  <c:pt idx="88">
                    <c:v>0.75000000000000033</c:v>
                  </c:pt>
                  <c:pt idx="89">
                    <c:v>2.86</c:v>
                  </c:pt>
                  <c:pt idx="90">
                    <c:v>6.0000000000000026E-2</c:v>
                  </c:pt>
                  <c:pt idx="91">
                    <c:v>1.4</c:v>
                  </c:pt>
                  <c:pt idx="92">
                    <c:v>0.60000000000000031</c:v>
                  </c:pt>
                  <c:pt idx="93">
                    <c:v>1.6800000000000006</c:v>
                  </c:pt>
                  <c:pt idx="94">
                    <c:v>1.9000000000000001</c:v>
                  </c:pt>
                  <c:pt idx="95">
                    <c:v>0.62000000000000033</c:v>
                  </c:pt>
                  <c:pt idx="96">
                    <c:v>0.81</c:v>
                  </c:pt>
                  <c:pt idx="97">
                    <c:v>0.81</c:v>
                  </c:pt>
                  <c:pt idx="98">
                    <c:v>0.68</c:v>
                  </c:pt>
                  <c:pt idx="99">
                    <c:v>2.0699999999999998</c:v>
                  </c:pt>
                  <c:pt idx="100">
                    <c:v>0.5</c:v>
                  </c:pt>
                  <c:pt idx="101">
                    <c:v>0</c:v>
                  </c:pt>
                  <c:pt idx="102">
                    <c:v>0</c:v>
                  </c:pt>
                  <c:pt idx="103">
                    <c:v>0.23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(LSUP!$A$2:$B$52,LSUP!$A$54:$B$65,LSUP!$A$67:$B$73,LSUP!$A$74:$B$78,LSUP!$A$80:$B$85,LSUP!$A$87:$B$102,LSUP!$A$103:$B$109,LSUP!$A$103:$B$109,LSUP!$A$103:$B$108)</c:f>
              <c:multiLvlStrCache>
                <c:ptCount val="11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  <c:pt idx="97">
                    <c:v>08/30</c:v>
                  </c:pt>
                  <c:pt idx="98">
                    <c:v>09/01</c:v>
                  </c:pt>
                  <c:pt idx="99">
                    <c:v>09/06</c:v>
                  </c:pt>
                  <c:pt idx="100">
                    <c:v>09/08</c:v>
                  </c:pt>
                  <c:pt idx="101">
                    <c:v>09/13</c:v>
                  </c:pt>
                  <c:pt idx="102">
                    <c:v>09/15</c:v>
                  </c:pt>
                  <c:pt idx="103">
                    <c:v>Mean</c:v>
                  </c:pt>
                  <c:pt idx="104">
                    <c:v>08/30</c:v>
                  </c:pt>
                  <c:pt idx="105">
                    <c:v>09/01</c:v>
                  </c:pt>
                  <c:pt idx="106">
                    <c:v>09/06</c:v>
                  </c:pt>
                  <c:pt idx="107">
                    <c:v>09/08</c:v>
                  </c:pt>
                  <c:pt idx="108">
                    <c:v>09/13</c:v>
                  </c:pt>
                  <c:pt idx="109">
                    <c:v>09/15</c:v>
                  </c:pt>
                  <c:pt idx="110">
                    <c:v>Mean</c:v>
                  </c:pt>
                  <c:pt idx="111">
                    <c:v>08/30</c:v>
                  </c:pt>
                  <c:pt idx="112">
                    <c:v>09/01</c:v>
                  </c:pt>
                  <c:pt idx="113">
                    <c:v>09/06</c:v>
                  </c:pt>
                  <c:pt idx="114">
                    <c:v>09/08</c:v>
                  </c:pt>
                  <c:pt idx="115">
                    <c:v>09/13</c:v>
                  </c:pt>
                  <c:pt idx="116">
                    <c:v>09/15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(LSLO!$H$2:$H$52,LSLO!$H$54:$H$65,LSLO!$H$67:$H$73,LSLO!$H$74:$H$78,LSLO!$H$80:$H$85,LSLO!$H$87:$H$108)</c:f>
              <c:numCache>
                <c:formatCode>0.0</c:formatCode>
                <c:ptCount val="103"/>
                <c:pt idx="0">
                  <c:v>41.3</c:v>
                </c:pt>
                <c:pt idx="1">
                  <c:v>29.8</c:v>
                </c:pt>
                <c:pt idx="2">
                  <c:v>32</c:v>
                </c:pt>
                <c:pt idx="3">
                  <c:v>2.2999999999999998</c:v>
                </c:pt>
                <c:pt idx="4">
                  <c:v>1</c:v>
                </c:pt>
                <c:pt idx="5">
                  <c:v>2.5</c:v>
                </c:pt>
                <c:pt idx="6">
                  <c:v>1.7</c:v>
                </c:pt>
                <c:pt idx="7">
                  <c:v>1.6</c:v>
                </c:pt>
                <c:pt idx="8">
                  <c:v>2</c:v>
                </c:pt>
                <c:pt idx="9">
                  <c:v>4.9000000000000004</c:v>
                </c:pt>
                <c:pt idx="10">
                  <c:v>0.70000000000000029</c:v>
                </c:pt>
                <c:pt idx="11">
                  <c:v>0.5</c:v>
                </c:pt>
                <c:pt idx="12">
                  <c:v>1</c:v>
                </c:pt>
                <c:pt idx="13">
                  <c:v>1.2</c:v>
                </c:pt>
                <c:pt idx="14">
                  <c:v>7.5</c:v>
                </c:pt>
                <c:pt idx="15">
                  <c:v>2.8</c:v>
                </c:pt>
                <c:pt idx="16">
                  <c:v>1.4</c:v>
                </c:pt>
                <c:pt idx="17">
                  <c:v>1.2</c:v>
                </c:pt>
                <c:pt idx="18">
                  <c:v>2.9</c:v>
                </c:pt>
                <c:pt idx="19">
                  <c:v>30.1</c:v>
                </c:pt>
                <c:pt idx="20">
                  <c:v>0.9</c:v>
                </c:pt>
                <c:pt idx="21">
                  <c:v>7.3</c:v>
                </c:pt>
                <c:pt idx="22">
                  <c:v>3.7</c:v>
                </c:pt>
                <c:pt idx="23">
                  <c:v>1.8</c:v>
                </c:pt>
                <c:pt idx="24">
                  <c:v>3.8</c:v>
                </c:pt>
                <c:pt idx="25">
                  <c:v>3</c:v>
                </c:pt>
                <c:pt idx="26">
                  <c:v>1.1000000000000001</c:v>
                </c:pt>
                <c:pt idx="27">
                  <c:v>3.6</c:v>
                </c:pt>
                <c:pt idx="28">
                  <c:v>1.1000000000000001</c:v>
                </c:pt>
                <c:pt idx="29">
                  <c:v>12.4</c:v>
                </c:pt>
                <c:pt idx="30">
                  <c:v>2.5</c:v>
                </c:pt>
                <c:pt idx="31">
                  <c:v>2</c:v>
                </c:pt>
                <c:pt idx="32">
                  <c:v>1.2</c:v>
                </c:pt>
                <c:pt idx="33">
                  <c:v>0.60000000000000031</c:v>
                </c:pt>
                <c:pt idx="34">
                  <c:v>4.5999999999999996</c:v>
                </c:pt>
                <c:pt idx="35">
                  <c:v>1.7</c:v>
                </c:pt>
                <c:pt idx="36">
                  <c:v>1.3</c:v>
                </c:pt>
                <c:pt idx="37">
                  <c:v>1.1000000000000001</c:v>
                </c:pt>
                <c:pt idx="38">
                  <c:v>8</c:v>
                </c:pt>
                <c:pt idx="39">
                  <c:v>2.2999999999999998</c:v>
                </c:pt>
                <c:pt idx="40">
                  <c:v>1.8</c:v>
                </c:pt>
                <c:pt idx="41">
                  <c:v>1.1000000000000001</c:v>
                </c:pt>
                <c:pt idx="42">
                  <c:v>1.7</c:v>
                </c:pt>
                <c:pt idx="43">
                  <c:v>5.3</c:v>
                </c:pt>
                <c:pt idx="44">
                  <c:v>1.1000000000000001</c:v>
                </c:pt>
                <c:pt idx="45">
                  <c:v>4.0999999999999996</c:v>
                </c:pt>
                <c:pt idx="46">
                  <c:v>0.8</c:v>
                </c:pt>
                <c:pt idx="47">
                  <c:v>1.5</c:v>
                </c:pt>
                <c:pt idx="48">
                  <c:v>3.8</c:v>
                </c:pt>
                <c:pt idx="49">
                  <c:v>1.6</c:v>
                </c:pt>
                <c:pt idx="50">
                  <c:v>0.2</c:v>
                </c:pt>
                <c:pt idx="51">
                  <c:v>1.9400000000000006</c:v>
                </c:pt>
                <c:pt idx="52">
                  <c:v>20</c:v>
                </c:pt>
                <c:pt idx="53">
                  <c:v>0.9</c:v>
                </c:pt>
                <c:pt idx="54">
                  <c:v>1.1000000000000001</c:v>
                </c:pt>
                <c:pt idx="55">
                  <c:v>2.2000000000000002</c:v>
                </c:pt>
                <c:pt idx="56">
                  <c:v>5.3</c:v>
                </c:pt>
                <c:pt idx="57">
                  <c:v>5.3</c:v>
                </c:pt>
                <c:pt idx="58">
                  <c:v>5.3666666666666654</c:v>
                </c:pt>
                <c:pt idx="59">
                  <c:v>5.7666666666666329</c:v>
                </c:pt>
                <c:pt idx="60">
                  <c:v>0.50000000000006628</c:v>
                </c:pt>
                <c:pt idx="61">
                  <c:v>1.2999999999999534</c:v>
                </c:pt>
                <c:pt idx="62">
                  <c:v>5.3333333333333171</c:v>
                </c:pt>
                <c:pt idx="63">
                  <c:v>3.5</c:v>
                </c:pt>
                <c:pt idx="64">
                  <c:v>0.13</c:v>
                </c:pt>
                <c:pt idx="65">
                  <c:v>1.3</c:v>
                </c:pt>
                <c:pt idx="66">
                  <c:v>2.9</c:v>
                </c:pt>
                <c:pt idx="67">
                  <c:v>8.9</c:v>
                </c:pt>
                <c:pt idx="68">
                  <c:v>5.4</c:v>
                </c:pt>
                <c:pt idx="69">
                  <c:v>5.3</c:v>
                </c:pt>
                <c:pt idx="70">
                  <c:v>7.9</c:v>
                </c:pt>
                <c:pt idx="71">
                  <c:v>5.0999999999999996</c:v>
                </c:pt>
                <c:pt idx="72">
                  <c:v>3.8</c:v>
                </c:pt>
                <c:pt idx="73">
                  <c:v>3.9</c:v>
                </c:pt>
                <c:pt idx="74">
                  <c:v>3</c:v>
                </c:pt>
                <c:pt idx="75">
                  <c:v>0.9</c:v>
                </c:pt>
                <c:pt idx="76">
                  <c:v>2.7</c:v>
                </c:pt>
                <c:pt idx="77">
                  <c:v>11.5</c:v>
                </c:pt>
                <c:pt idx="78">
                  <c:v>6.3</c:v>
                </c:pt>
                <c:pt idx="79">
                  <c:v>19.57</c:v>
                </c:pt>
                <c:pt idx="80">
                  <c:v>5</c:v>
                </c:pt>
                <c:pt idx="81">
                  <c:v>5.7700000000000014</c:v>
                </c:pt>
                <c:pt idx="82">
                  <c:v>33.800000000000004</c:v>
                </c:pt>
                <c:pt idx="83">
                  <c:v>3.9299999999999997</c:v>
                </c:pt>
                <c:pt idx="84">
                  <c:v>6.3</c:v>
                </c:pt>
                <c:pt idx="85">
                  <c:v>10</c:v>
                </c:pt>
                <c:pt idx="86">
                  <c:v>3.9699999999999998</c:v>
                </c:pt>
                <c:pt idx="87">
                  <c:v>4.2</c:v>
                </c:pt>
                <c:pt idx="88">
                  <c:v>8.1</c:v>
                </c:pt>
                <c:pt idx="89">
                  <c:v>6.4300000000000024</c:v>
                </c:pt>
                <c:pt idx="90">
                  <c:v>10.370000000000005</c:v>
                </c:pt>
                <c:pt idx="91">
                  <c:v>4.9700000000000024</c:v>
                </c:pt>
                <c:pt idx="92">
                  <c:v>4.87</c:v>
                </c:pt>
                <c:pt idx="93">
                  <c:v>4.5</c:v>
                </c:pt>
                <c:pt idx="94">
                  <c:v>5.4</c:v>
                </c:pt>
                <c:pt idx="95">
                  <c:v>6.17</c:v>
                </c:pt>
                <c:pt idx="96">
                  <c:v>5.37</c:v>
                </c:pt>
                <c:pt idx="97">
                  <c:v>3.53</c:v>
                </c:pt>
                <c:pt idx="98">
                  <c:v>4.8499999999999996</c:v>
                </c:pt>
                <c:pt idx="99">
                  <c:v>7.07</c:v>
                </c:pt>
                <c:pt idx="100" formatCode="General">
                  <c:v>0</c:v>
                </c:pt>
                <c:pt idx="101" formatCode="General">
                  <c:v>0</c:v>
                </c:pt>
                <c:pt idx="102">
                  <c:v>5.37</c:v>
                </c:pt>
              </c:numCache>
            </c:numRef>
          </c:val>
        </c:ser>
        <c:gapWidth val="50"/>
        <c:axId val="116693248"/>
        <c:axId val="116707712"/>
      </c:barChart>
      <c:catAx>
        <c:axId val="116693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Date</a:t>
                </a:r>
                <a:endParaRPr lang="en-US" dirty="0"/>
              </a:p>
            </c:rich>
          </c:tx>
          <c:layout/>
        </c:title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16707712"/>
        <c:crosses val="autoZero"/>
        <c:auto val="1"/>
        <c:lblAlgn val="ctr"/>
        <c:lblOffset val="100"/>
      </c:catAx>
      <c:valAx>
        <c:axId val="116707712"/>
        <c:scaling>
          <c:orientation val="minMax"/>
          <c:max val="7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4683945756780414E-3"/>
              <c:y val="0.19012432656444261"/>
            </c:manualLayout>
          </c:layout>
        </c:title>
        <c:numFmt formatCode="0.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166932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3092"/>
          <c:y val="0.18444263973730035"/>
          <c:w val="7.8259691470432019E-2"/>
          <c:h val="5.4059531796193813E-2"/>
        </c:manualLayout>
      </c:layout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6.8448190355457836E-2"/>
          <c:y val="2.79077753558097E-2"/>
          <c:w val="0.92259426946631651"/>
          <c:h val="0.73680901909485552"/>
        </c:manualLayout>
      </c:layout>
      <c:lineChart>
        <c:grouping val="standard"/>
        <c:ser>
          <c:idx val="0"/>
          <c:order val="0"/>
          <c:tx>
            <c:strRef>
              <c:f>GCUP!$D$1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(GCUP!$A$2:$B$52,GCUP!$A$54:$B$65,GCUP!$A$67:$B$78,GCUP!$A$80:$B$85,GCUP!$A$87:$B$102)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(GCUP!$AE$3:$AE$53,GCUP!$AE$55:$AE$66,GCUP!$AE$68:$AE$79,GCUP!$AE$81:$AE$86,GCUP!$AE$88:$AE$103)</c:f>
              <c:numCache>
                <c:formatCode>0.0000</c:formatCode>
                <c:ptCount val="97"/>
                <c:pt idx="0">
                  <c:v>0</c:v>
                </c:pt>
                <c:pt idx="1">
                  <c:v>0.51592857142857196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0.45702857142857162</c:v>
                </c:pt>
                <c:pt idx="14">
                  <c:v>0.44817142857142844</c:v>
                </c:pt>
                <c:pt idx="15">
                  <c:v>0.45304285714285741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0.66472857142857267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0.66605099999999995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0.6938399999999999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0.48697125000000002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0.91730249999999969</c:v>
                </c:pt>
                <c:pt idx="78">
                  <c:v>0.74472750000000032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0.80402249999999997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</c:ser>
        <c:ser>
          <c:idx val="1"/>
          <c:order val="1"/>
          <c:tx>
            <c:strRef>
              <c:f>GCUP!$C$1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3"/>
          </c:marker>
          <c:cat>
            <c:multiLvlStrRef>
              <c:f>(GCUP!$A$2:$B$52,GCUP!$A$54:$B$65,GCUP!$A$67:$B$78,GCUP!$A$80:$B$85,GCUP!$A$87:$B$102)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(GCUP!$C$2:$C$52,GCUP!$C$54:$C$65,GCUP!$C$67:$C$78,GCUP!$C$80:$C$85,GCUP!$C$87:$C$102)</c:f>
              <c:numCache>
                <c:formatCode>0.0000</c:formatCode>
                <c:ptCount val="9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</c:ser>
        <c:marker val="1"/>
        <c:axId val="116717440"/>
        <c:axId val="116551680"/>
      </c:lineChart>
      <c:catAx>
        <c:axId val="1167174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116551680"/>
        <c:crosses val="autoZero"/>
        <c:auto val="1"/>
        <c:lblAlgn val="ctr"/>
        <c:lblOffset val="100"/>
      </c:catAx>
      <c:valAx>
        <c:axId val="116551680"/>
        <c:scaling>
          <c:orientation val="minMax"/>
          <c:max val="1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717440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8014210411198599"/>
          <c:y val="2.6432801669022156E-2"/>
          <c:w val="0.19630068113306792"/>
          <c:h val="9.8010349740660585E-2"/>
        </c:manualLayout>
      </c:layout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6.5850483671977281E-2"/>
          <c:y val="3.9162415211545988E-2"/>
          <c:w val="0.92519192913385861"/>
          <c:h val="0.76958229854520022"/>
        </c:manualLayout>
      </c:layout>
      <c:lineChart>
        <c:grouping val="standard"/>
        <c:ser>
          <c:idx val="0"/>
          <c:order val="0"/>
          <c:tx>
            <c:strRef>
              <c:f>GCLO!$D$1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(GCLO!$A$2:$B$52,GCLO!$A$54:$B$65,GCLO!$A$67:$B$78,GCLO!$A$80:$B$85,GCLO!$A$87:$B$102)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GCLO!$AF$3:$AF$99</c:f>
              <c:numCache>
                <c:formatCode>0.0000</c:formatCode>
                <c:ptCount val="97"/>
                <c:pt idx="0">
                  <c:v>0</c:v>
                </c:pt>
                <c:pt idx="1">
                  <c:v>1.2829571428571429</c:v>
                </c:pt>
                <c:pt idx="2">
                  <c:v>0.50751428571428525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0.5500285714285722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0.56685714285714262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0.72729299999999997</c:v>
                </c:pt>
                <c:pt idx="53">
                  <c:v>0</c:v>
                </c:pt>
                <c:pt idx="54">
                  <c:v>0</c:v>
                </c:pt>
                <c:pt idx="55">
                  <c:v>0.66286499999999993</c:v>
                </c:pt>
                <c:pt idx="56">
                  <c:v>0</c:v>
                </c:pt>
                <c:pt idx="57">
                  <c:v>0.47126250000000008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0.62082750000000031</c:v>
                </c:pt>
                <c:pt idx="62">
                  <c:v>0.51683999999999997</c:v>
                </c:pt>
                <c:pt idx="63">
                  <c:v>0.71158425000000003</c:v>
                </c:pt>
                <c:pt idx="64">
                  <c:v>0.6402975000000003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0.88676999999999961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</c:ser>
        <c:ser>
          <c:idx val="1"/>
          <c:order val="1"/>
          <c:tx>
            <c:strRef>
              <c:f>GCLO!$C$1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3"/>
          </c:marker>
          <c:cat>
            <c:multiLvlStrRef>
              <c:f>(GCLO!$A$2:$B$52,GCLO!$A$54:$B$65,GCLO!$A$67:$B$78,GCLO!$A$80:$B$85,GCLO!$A$87:$B$102)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GCLO!$AE$3:$AE$99</c:f>
              <c:numCache>
                <c:formatCode>0.0000</c:formatCode>
                <c:ptCount val="9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</c:ser>
        <c:marker val="1"/>
        <c:axId val="116581504"/>
        <c:axId val="116583424"/>
      </c:lineChart>
      <c:catAx>
        <c:axId val="1165815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116583424"/>
        <c:crosses val="autoZero"/>
        <c:auto val="1"/>
        <c:lblAlgn val="ctr"/>
        <c:lblOffset val="100"/>
      </c:catAx>
      <c:valAx>
        <c:axId val="116583424"/>
        <c:scaling>
          <c:orientation val="minMax"/>
          <c:max val="1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581504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75697663427881212"/>
          <c:y val="6.4894465805760804E-2"/>
          <c:w val="0.19630068113306792"/>
          <c:h val="9.8010349740660654E-2"/>
        </c:manualLayout>
      </c:layout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6334536307961503E-2"/>
          <c:y val="4.8784575005047473E-2"/>
          <c:w val="0.9175616797900259"/>
          <c:h val="0.73544619422572177"/>
        </c:manualLayout>
      </c:layout>
      <c:lineChart>
        <c:grouping val="standard"/>
        <c:ser>
          <c:idx val="0"/>
          <c:order val="0"/>
          <c:tx>
            <c:strRef>
              <c:f>GCUP!$F$1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(LSUP!$A$2:$B$52,LSUP!$A$54:$B$65,LSUP!$A$67:$B$73,LSUP!$A$74:$B$78,LSUP!$A$80:$B$85,LSUP!$A$87:$B$102)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(GCUP!$F$2:$F$52,GCUP!$F$54:$F$65,GCUP!$F$67:$F$73,GCUP!$F$74:$F$78,GCUP!$F$80:$F$85,GCUP!$F$87:$F$102)</c:f>
              <c:numCache>
                <c:formatCode>0.0000</c:formatCode>
                <c:ptCount val="97"/>
                <c:pt idx="0">
                  <c:v>5.0000000000000027E-3</c:v>
                </c:pt>
                <c:pt idx="1">
                  <c:v>5.0000000000000027E-3</c:v>
                </c:pt>
                <c:pt idx="2">
                  <c:v>1.0956774193548395E-2</c:v>
                </c:pt>
                <c:pt idx="3">
                  <c:v>1.1236451612903237E-2</c:v>
                </c:pt>
                <c:pt idx="4">
                  <c:v>4.5351612903225827E-2</c:v>
                </c:pt>
                <c:pt idx="5">
                  <c:v>3.1833870967741956E-2</c:v>
                </c:pt>
                <c:pt idx="6">
                  <c:v>2.2127419354838692E-2</c:v>
                </c:pt>
                <c:pt idx="7">
                  <c:v>0</c:v>
                </c:pt>
                <c:pt idx="8">
                  <c:v>5.0000000000000027E-3</c:v>
                </c:pt>
                <c:pt idx="9">
                  <c:v>1.8220161290322594E-2</c:v>
                </c:pt>
                <c:pt idx="10">
                  <c:v>1.4460967741935483E-2</c:v>
                </c:pt>
                <c:pt idx="11">
                  <c:v>2.5316290322580638E-2</c:v>
                </c:pt>
                <c:pt idx="12">
                  <c:v>5.0000000000000027E-3</c:v>
                </c:pt>
                <c:pt idx="13">
                  <c:v>5.0000000000000027E-3</c:v>
                </c:pt>
                <c:pt idx="14">
                  <c:v>1.2860000000000003E-2</c:v>
                </c:pt>
                <c:pt idx="15">
                  <c:v>5.0000000000000027E-3</c:v>
                </c:pt>
                <c:pt idx="16">
                  <c:v>5.0000000000000027E-3</c:v>
                </c:pt>
                <c:pt idx="17">
                  <c:v>1.2840000000000006E-2</c:v>
                </c:pt>
                <c:pt idx="18">
                  <c:v>1.6500000000000011E-2</c:v>
                </c:pt>
                <c:pt idx="19">
                  <c:v>1.503E-2</c:v>
                </c:pt>
                <c:pt idx="20">
                  <c:v>5.0000000000000027E-3</c:v>
                </c:pt>
                <c:pt idx="21">
                  <c:v>5.0000000000000027E-3</c:v>
                </c:pt>
                <c:pt idx="22">
                  <c:v>1.8610680000000001E-2</c:v>
                </c:pt>
                <c:pt idx="23">
                  <c:v>3.1017800000000009E-2</c:v>
                </c:pt>
                <c:pt idx="24">
                  <c:v>5.0000000000000027E-3</c:v>
                </c:pt>
                <c:pt idx="25">
                  <c:v>5.0000000000000027E-3</c:v>
                </c:pt>
                <c:pt idx="26">
                  <c:v>5.0000000000000027E-3</c:v>
                </c:pt>
                <c:pt idx="27">
                  <c:v>5.0000000000000027E-3</c:v>
                </c:pt>
                <c:pt idx="28">
                  <c:v>5.0000000000000027E-3</c:v>
                </c:pt>
                <c:pt idx="29">
                  <c:v>1.3880000000000007E-2</c:v>
                </c:pt>
                <c:pt idx="30">
                  <c:v>5.0000000000000027E-3</c:v>
                </c:pt>
                <c:pt idx="31">
                  <c:v>5.0000000000000027E-3</c:v>
                </c:pt>
                <c:pt idx="32">
                  <c:v>5.0000000000000027E-3</c:v>
                </c:pt>
                <c:pt idx="33">
                  <c:v>5.0000000000000027E-3</c:v>
                </c:pt>
                <c:pt idx="34">
                  <c:v>5.0000000000000027E-3</c:v>
                </c:pt>
                <c:pt idx="35">
                  <c:v>5.0000000000000027E-3</c:v>
                </c:pt>
                <c:pt idx="36">
                  <c:v>5.0000000000000027E-3</c:v>
                </c:pt>
                <c:pt idx="37">
                  <c:v>5.0000000000000027E-3</c:v>
                </c:pt>
                <c:pt idx="38">
                  <c:v>5.0000000000000027E-3</c:v>
                </c:pt>
                <c:pt idx="39">
                  <c:v>5.0000000000000027E-3</c:v>
                </c:pt>
                <c:pt idx="40">
                  <c:v>5.0000000000000027E-3</c:v>
                </c:pt>
                <c:pt idx="41">
                  <c:v>5.0000000000000027E-3</c:v>
                </c:pt>
                <c:pt idx="42">
                  <c:v>5.0000000000000027E-3</c:v>
                </c:pt>
                <c:pt idx="43">
                  <c:v>5.0000000000000027E-3</c:v>
                </c:pt>
                <c:pt idx="44">
                  <c:v>5.0000000000000027E-3</c:v>
                </c:pt>
                <c:pt idx="45">
                  <c:v>5.0000000000000027E-3</c:v>
                </c:pt>
                <c:pt idx="46">
                  <c:v>5.0000000000000027E-3</c:v>
                </c:pt>
                <c:pt idx="47">
                  <c:v>5.0000000000000027E-3</c:v>
                </c:pt>
                <c:pt idx="48">
                  <c:v>5.0000000000000027E-3</c:v>
                </c:pt>
                <c:pt idx="49">
                  <c:v>5.0000000000000027E-3</c:v>
                </c:pt>
                <c:pt idx="50">
                  <c:v>5.0000000000000027E-3</c:v>
                </c:pt>
                <c:pt idx="51">
                  <c:v>5.8878649999999998E-2</c:v>
                </c:pt>
                <c:pt idx="52">
                  <c:v>0.12158855</c:v>
                </c:pt>
                <c:pt idx="53">
                  <c:v>3.0426254999999989E-2</c:v>
                </c:pt>
                <c:pt idx="54">
                  <c:v>4.3768200000000028E-2</c:v>
                </c:pt>
                <c:pt idx="55">
                  <c:v>3.3040699999999985E-2</c:v>
                </c:pt>
                <c:pt idx="56">
                  <c:v>2.7713729999999999E-2</c:v>
                </c:pt>
                <c:pt idx="57">
                  <c:v>3.7270400000000002E-2</c:v>
                </c:pt>
                <c:pt idx="58">
                  <c:v>0.15686670000000008</c:v>
                </c:pt>
                <c:pt idx="59">
                  <c:v>2.1081070000000021E-2</c:v>
                </c:pt>
                <c:pt idx="60">
                  <c:v>1.539856E-2</c:v>
                </c:pt>
                <c:pt idx="61">
                  <c:v>7.6226550000000004E-2</c:v>
                </c:pt>
                <c:pt idx="62">
                  <c:v>7.0893450000000038E-2</c:v>
                </c:pt>
                <c:pt idx="63">
                  <c:v>5.1154849999999967E-2</c:v>
                </c:pt>
                <c:pt idx="64">
                  <c:v>3.5891150000000011E-2</c:v>
                </c:pt>
                <c:pt idx="65">
                  <c:v>2.0796024999999982E-2</c:v>
                </c:pt>
                <c:pt idx="66">
                  <c:v>2.2782145000000014E-2</c:v>
                </c:pt>
                <c:pt idx="67">
                  <c:v>5.2656700000000022E-2</c:v>
                </c:pt>
                <c:pt idx="68">
                  <c:v>1.6345645000000002E-2</c:v>
                </c:pt>
                <c:pt idx="69">
                  <c:v>2.1660354999999999E-2</c:v>
                </c:pt>
                <c:pt idx="70">
                  <c:v>3.5247500000000001E-2</c:v>
                </c:pt>
                <c:pt idx="71">
                  <c:v>4.1316200000000032E-2</c:v>
                </c:pt>
                <c:pt idx="72">
                  <c:v>2.0857324999999999E-2</c:v>
                </c:pt>
                <c:pt idx="73">
                  <c:v>3.8189899999999999E-2</c:v>
                </c:pt>
                <c:pt idx="74">
                  <c:v>3.0386409999999989E-2</c:v>
                </c:pt>
                <c:pt idx="75">
                  <c:v>1.4849924999999998E-2</c:v>
                </c:pt>
                <c:pt idx="76">
                  <c:v>3.7730150000000011E-2</c:v>
                </c:pt>
                <c:pt idx="77">
                  <c:v>1.7308054999999999E-2</c:v>
                </c:pt>
                <c:pt idx="78">
                  <c:v>8.8394600000000059E-2</c:v>
                </c:pt>
                <c:pt idx="79">
                  <c:v>2.5605010000000015E-2</c:v>
                </c:pt>
                <c:pt idx="80">
                  <c:v>3.3561749999999994E-2</c:v>
                </c:pt>
                <c:pt idx="81">
                  <c:v>7.6778249999999992E-3</c:v>
                </c:pt>
                <c:pt idx="82">
                  <c:v>3.6657400000000021E-2</c:v>
                </c:pt>
                <c:pt idx="83">
                  <c:v>2.4259474999999999E-2</c:v>
                </c:pt>
                <c:pt idx="84">
                  <c:v>2.8320599999999981E-2</c:v>
                </c:pt>
                <c:pt idx="85">
                  <c:v>1.2912845000000001E-2</c:v>
                </c:pt>
                <c:pt idx="86">
                  <c:v>1.6517285E-2</c:v>
                </c:pt>
                <c:pt idx="87">
                  <c:v>3.7178450000000002E-2</c:v>
                </c:pt>
                <c:pt idx="88">
                  <c:v>1.9450490000000001E-2</c:v>
                </c:pt>
                <c:pt idx="89">
                  <c:v>1.8034460000000002E-2</c:v>
                </c:pt>
                <c:pt idx="90">
                  <c:v>5.9123849999999985E-2</c:v>
                </c:pt>
                <c:pt idx="91">
                  <c:v>1.7767805000000008E-2</c:v>
                </c:pt>
                <c:pt idx="92">
                  <c:v>1.994395500000001E-2</c:v>
                </c:pt>
                <c:pt idx="93">
                  <c:v>2.6126059999999982E-2</c:v>
                </c:pt>
                <c:pt idx="94">
                  <c:v>4.19905E-2</c:v>
                </c:pt>
                <c:pt idx="95">
                  <c:v>3.5615299999999996E-2</c:v>
                </c:pt>
                <c:pt idx="96">
                  <c:v>1.6486634999999999E-2</c:v>
                </c:pt>
              </c:numCache>
            </c:numRef>
          </c:val>
        </c:ser>
        <c:marker val="1"/>
        <c:axId val="116768128"/>
        <c:axId val="116774400"/>
      </c:lineChart>
      <c:catAx>
        <c:axId val="1167681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774400"/>
        <c:crosses val="autoZero"/>
        <c:auto val="1"/>
        <c:lblAlgn val="ctr"/>
        <c:lblOffset val="100"/>
      </c:catAx>
      <c:valAx>
        <c:axId val="11677440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768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433333333333369"/>
          <c:y val="8.1067366579177694E-2"/>
          <c:w val="0.17320723972003518"/>
          <c:h val="5.6864507502599908E-2"/>
        </c:manualLayout>
      </c:layout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6738326044091467E-2"/>
          <c:y val="2.1933004590870213E-2"/>
          <c:w val="0.92446533245844265"/>
          <c:h val="0.76737656613678062"/>
        </c:manualLayout>
      </c:layout>
      <c:lineChart>
        <c:grouping val="standard"/>
        <c:ser>
          <c:idx val="0"/>
          <c:order val="0"/>
          <c:tx>
            <c:strRef>
              <c:f>GCLO!$F$1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(GCLO!$A$2:$B$52,GCLO!$A$54:$B$65,GCLO!$A$67:$B$78,GCLO!$A$80:$B$85,GCLO!$A$87:$B$102)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(GCLO!$F$2:$F$52,GCLO!$F$54:$F$65,GCLO!$F$67:$F$73,GCLO!$F$74:$F$78,GCLO!$F$80:$F$85,GCLO!$F$87:$F$102)</c:f>
              <c:numCache>
                <c:formatCode>0.0000</c:formatCode>
                <c:ptCount val="97"/>
                <c:pt idx="0">
                  <c:v>1.1746451612903244E-2</c:v>
                </c:pt>
                <c:pt idx="1">
                  <c:v>5.0000000000000027E-3</c:v>
                </c:pt>
                <c:pt idx="2">
                  <c:v>1.4214193548387101E-2</c:v>
                </c:pt>
                <c:pt idx="3">
                  <c:v>1.693419354838711E-2</c:v>
                </c:pt>
                <c:pt idx="4">
                  <c:v>5.0369354838709711E-2</c:v>
                </c:pt>
                <c:pt idx="5">
                  <c:v>1.0633225806451613E-2</c:v>
                </c:pt>
                <c:pt idx="6">
                  <c:v>3.3396774193548369E-2</c:v>
                </c:pt>
                <c:pt idx="7">
                  <c:v>7.0111290322580677E-2</c:v>
                </c:pt>
                <c:pt idx="8">
                  <c:v>1.5305483870967746E-2</c:v>
                </c:pt>
                <c:pt idx="9">
                  <c:v>5.0000000000000027E-3</c:v>
                </c:pt>
                <c:pt idx="10">
                  <c:v>5.0000000000000027E-3</c:v>
                </c:pt>
                <c:pt idx="11">
                  <c:v>1.0841612903225798E-2</c:v>
                </c:pt>
                <c:pt idx="12">
                  <c:v>0</c:v>
                </c:pt>
                <c:pt idx="13">
                  <c:v>5.0000000000000027E-3</c:v>
                </c:pt>
                <c:pt idx="14">
                  <c:v>1.9396451612903237E-2</c:v>
                </c:pt>
                <c:pt idx="15">
                  <c:v>1.924564516129032E-2</c:v>
                </c:pt>
                <c:pt idx="16">
                  <c:v>2.9749999999999999E-2</c:v>
                </c:pt>
                <c:pt idx="17">
                  <c:v>3.4164516129032235E-2</c:v>
                </c:pt>
                <c:pt idx="18">
                  <c:v>3.2875806451612942E-2</c:v>
                </c:pt>
                <c:pt idx="19">
                  <c:v>2.6791451612903232E-2</c:v>
                </c:pt>
                <c:pt idx="20">
                  <c:v>5.0000000000000027E-3</c:v>
                </c:pt>
                <c:pt idx="21">
                  <c:v>5.0000000000000027E-3</c:v>
                </c:pt>
                <c:pt idx="22">
                  <c:v>2.9497559999999989E-2</c:v>
                </c:pt>
                <c:pt idx="23">
                  <c:v>2.8167349999999997E-2</c:v>
                </c:pt>
                <c:pt idx="24">
                  <c:v>5.0000000000000027E-3</c:v>
                </c:pt>
                <c:pt idx="25">
                  <c:v>5.0000000000000027E-3</c:v>
                </c:pt>
                <c:pt idx="26">
                  <c:v>5.0000000000000027E-3</c:v>
                </c:pt>
                <c:pt idx="27">
                  <c:v>5.0000000000000027E-3</c:v>
                </c:pt>
                <c:pt idx="28">
                  <c:v>5.0000000000000027E-3</c:v>
                </c:pt>
                <c:pt idx="29">
                  <c:v>2.9630000000000014E-2</c:v>
                </c:pt>
                <c:pt idx="30">
                  <c:v>5.0000000000000027E-3</c:v>
                </c:pt>
                <c:pt idx="31">
                  <c:v>5.0000000000000027E-3</c:v>
                </c:pt>
                <c:pt idx="32">
                  <c:v>5.0000000000000027E-3</c:v>
                </c:pt>
                <c:pt idx="33">
                  <c:v>5.0000000000000027E-3</c:v>
                </c:pt>
                <c:pt idx="34">
                  <c:v>5.0000000000000027E-3</c:v>
                </c:pt>
                <c:pt idx="35">
                  <c:v>5.0000000000000027E-3</c:v>
                </c:pt>
                <c:pt idx="36">
                  <c:v>5.0000000000000027E-3</c:v>
                </c:pt>
                <c:pt idx="37">
                  <c:v>5.0000000000000027E-3</c:v>
                </c:pt>
                <c:pt idx="38">
                  <c:v>5.0000000000000027E-3</c:v>
                </c:pt>
                <c:pt idx="39">
                  <c:v>5.0000000000000027E-3</c:v>
                </c:pt>
                <c:pt idx="40">
                  <c:v>5.0000000000000027E-3</c:v>
                </c:pt>
                <c:pt idx="41">
                  <c:v>5.0000000000000027E-3</c:v>
                </c:pt>
                <c:pt idx="42">
                  <c:v>5.0000000000000027E-3</c:v>
                </c:pt>
                <c:pt idx="43">
                  <c:v>3.9460000000000002E-2</c:v>
                </c:pt>
                <c:pt idx="44">
                  <c:v>8.1900000000000001E-2</c:v>
                </c:pt>
                <c:pt idx="45">
                  <c:v>1.0359999999999998E-2</c:v>
                </c:pt>
                <c:pt idx="46">
                  <c:v>5.0000000000000027E-3</c:v>
                </c:pt>
                <c:pt idx="47">
                  <c:v>1.4369999999999996E-2</c:v>
                </c:pt>
                <c:pt idx="48">
                  <c:v>5.0000000000000027E-3</c:v>
                </c:pt>
                <c:pt idx="49">
                  <c:v>5.0000000000000027E-3</c:v>
                </c:pt>
                <c:pt idx="50">
                  <c:v>5.0000000000000027E-3</c:v>
                </c:pt>
                <c:pt idx="51">
                  <c:v>6.0809599999999998E-2</c:v>
                </c:pt>
                <c:pt idx="52">
                  <c:v>0.12937364999999992</c:v>
                </c:pt>
                <c:pt idx="53">
                  <c:v>2.3275609999999999E-2</c:v>
                </c:pt>
                <c:pt idx="54">
                  <c:v>2.8507564999999988E-2</c:v>
                </c:pt>
                <c:pt idx="55">
                  <c:v>4.4473149999999996E-2</c:v>
                </c:pt>
                <c:pt idx="56">
                  <c:v>3.5553999999999995E-2</c:v>
                </c:pt>
                <c:pt idx="57">
                  <c:v>4.20518E-2</c:v>
                </c:pt>
                <c:pt idx="58">
                  <c:v>3.8281850000000006E-2</c:v>
                </c:pt>
                <c:pt idx="59">
                  <c:v>2.4927644999999998E-2</c:v>
                </c:pt>
                <c:pt idx="60">
                  <c:v>2.9877620000000011E-2</c:v>
                </c:pt>
                <c:pt idx="61">
                  <c:v>7.7207350000000008E-2</c:v>
                </c:pt>
                <c:pt idx="62">
                  <c:v>7.6410449999999991E-2</c:v>
                </c:pt>
                <c:pt idx="63">
                  <c:v>4.9162600000000056E-2</c:v>
                </c:pt>
                <c:pt idx="64">
                  <c:v>4.5208749999999971E-2</c:v>
                </c:pt>
                <c:pt idx="65">
                  <c:v>3.5799199999999996E-2</c:v>
                </c:pt>
                <c:pt idx="66">
                  <c:v>2.4805045000000015E-2</c:v>
                </c:pt>
                <c:pt idx="67">
                  <c:v>4.0028899999999985E-2</c:v>
                </c:pt>
                <c:pt idx="68">
                  <c:v>2.3683255000000011E-2</c:v>
                </c:pt>
                <c:pt idx="69">
                  <c:v>1.6955580000000012E-2</c:v>
                </c:pt>
                <c:pt idx="70">
                  <c:v>3.2580950000000004E-2</c:v>
                </c:pt>
                <c:pt idx="71">
                  <c:v>2.5467084999999997E-2</c:v>
                </c:pt>
                <c:pt idx="72">
                  <c:v>3.1876000000000022E-2</c:v>
                </c:pt>
                <c:pt idx="73">
                  <c:v>1.6088185000000008E-2</c:v>
                </c:pt>
                <c:pt idx="74">
                  <c:v>2.706088500000001E-2</c:v>
                </c:pt>
                <c:pt idx="75">
                  <c:v>1.835322E-2</c:v>
                </c:pt>
                <c:pt idx="76">
                  <c:v>1.8917180000000009E-2</c:v>
                </c:pt>
                <c:pt idx="77">
                  <c:v>2.5598879999999997E-2</c:v>
                </c:pt>
                <c:pt idx="78">
                  <c:v>0.17979290000000006</c:v>
                </c:pt>
                <c:pt idx="79">
                  <c:v>4.7538150000000001E-2</c:v>
                </c:pt>
                <c:pt idx="80">
                  <c:v>2.0728594999999975E-2</c:v>
                </c:pt>
                <c:pt idx="81">
                  <c:v>3.5186200000000001E-2</c:v>
                </c:pt>
                <c:pt idx="82">
                  <c:v>3.3469800000000001E-2</c:v>
                </c:pt>
                <c:pt idx="83">
                  <c:v>2.0768439999999978E-2</c:v>
                </c:pt>
                <c:pt idx="84">
                  <c:v>4.3063250000000004E-2</c:v>
                </c:pt>
                <c:pt idx="85">
                  <c:v>1.5070604999999999E-2</c:v>
                </c:pt>
                <c:pt idx="86">
                  <c:v>3.2795499999999998E-2</c:v>
                </c:pt>
                <c:pt idx="87">
                  <c:v>0.13847669999999998</c:v>
                </c:pt>
                <c:pt idx="88">
                  <c:v>4.8549599999999971E-2</c:v>
                </c:pt>
                <c:pt idx="89">
                  <c:v>1.66736E-2</c:v>
                </c:pt>
                <c:pt idx="90">
                  <c:v>5.3392300000000031E-2</c:v>
                </c:pt>
                <c:pt idx="91">
                  <c:v>1.6765550000000008E-2</c:v>
                </c:pt>
                <c:pt idx="92">
                  <c:v>2.186877500000001E-2</c:v>
                </c:pt>
                <c:pt idx="93">
                  <c:v>1.652341500000001E-2</c:v>
                </c:pt>
                <c:pt idx="94">
                  <c:v>2.9604835000000017E-2</c:v>
                </c:pt>
                <c:pt idx="95">
                  <c:v>1.832257000000001E-2</c:v>
                </c:pt>
                <c:pt idx="96">
                  <c:v>2.5258664999999993E-2</c:v>
                </c:pt>
              </c:numCache>
            </c:numRef>
          </c:val>
        </c:ser>
        <c:marker val="1"/>
        <c:axId val="116798976"/>
        <c:axId val="116800896"/>
      </c:lineChart>
      <c:catAx>
        <c:axId val="116798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800896"/>
        <c:crosses val="autoZero"/>
        <c:auto val="1"/>
        <c:lblAlgn val="ctr"/>
        <c:lblOffset val="100"/>
      </c:catAx>
      <c:valAx>
        <c:axId val="116800896"/>
        <c:scaling>
          <c:orientation val="minMax"/>
          <c:max val="0.18000000000000016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6798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405555555555565"/>
          <c:y val="2.2801677229370768E-2"/>
          <c:w val="0.1745961286089239"/>
          <c:h val="5.6864507502599908E-2"/>
        </c:manualLayout>
      </c:layout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7611263553543591E-2"/>
          <c:y val="4.2085378341160273E-2"/>
          <c:w val="0.9284218066491694"/>
          <c:h val="0.7098357530512257"/>
        </c:manualLayout>
      </c:layout>
      <c:barChart>
        <c:barDir val="col"/>
        <c:grouping val="clustered"/>
        <c:ser>
          <c:idx val="0"/>
          <c:order val="0"/>
          <c:tx>
            <c:strRef>
              <c:f>LSUP!$H$1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(GCUP!$I$2:$I$52,GCUP!$I$54:$I$65,GCUP!$I$67:$I$78,GCUP!$I$80:$I$85,GCUP!$I$87:$I$108)</c:f>
                <c:numCache>
                  <c:formatCode>General</c:formatCode>
                  <c:ptCount val="103"/>
                  <c:pt idx="0">
                    <c:v>1.7</c:v>
                  </c:pt>
                  <c:pt idx="1">
                    <c:v>2.1</c:v>
                  </c:pt>
                  <c:pt idx="2">
                    <c:v>0.9</c:v>
                  </c:pt>
                  <c:pt idx="3">
                    <c:v>1</c:v>
                  </c:pt>
                  <c:pt idx="4">
                    <c:v>1.4</c:v>
                  </c:pt>
                  <c:pt idx="5">
                    <c:v>2.6</c:v>
                  </c:pt>
                  <c:pt idx="6">
                    <c:v>0.30000000000000016</c:v>
                  </c:pt>
                  <c:pt idx="7">
                    <c:v>1.3</c:v>
                  </c:pt>
                  <c:pt idx="8">
                    <c:v>1</c:v>
                  </c:pt>
                  <c:pt idx="9">
                    <c:v>1.5</c:v>
                  </c:pt>
                  <c:pt idx="10">
                    <c:v>0.70000000000000029</c:v>
                  </c:pt>
                  <c:pt idx="11">
                    <c:v>0.9</c:v>
                  </c:pt>
                  <c:pt idx="12">
                    <c:v>0.9</c:v>
                  </c:pt>
                  <c:pt idx="13">
                    <c:v>0.2</c:v>
                  </c:pt>
                  <c:pt idx="14">
                    <c:v>2.5</c:v>
                  </c:pt>
                  <c:pt idx="15">
                    <c:v>0.8</c:v>
                  </c:pt>
                  <c:pt idx="16">
                    <c:v>1.5</c:v>
                  </c:pt>
                  <c:pt idx="17">
                    <c:v>0.70000000000000029</c:v>
                  </c:pt>
                  <c:pt idx="18">
                    <c:v>3.7</c:v>
                  </c:pt>
                  <c:pt idx="19">
                    <c:v>1</c:v>
                  </c:pt>
                  <c:pt idx="20">
                    <c:v>1.9000000000000001</c:v>
                  </c:pt>
                  <c:pt idx="21">
                    <c:v>0.9</c:v>
                  </c:pt>
                  <c:pt idx="22">
                    <c:v>1.2</c:v>
                  </c:pt>
                  <c:pt idx="23">
                    <c:v>0.70000000000000029</c:v>
                  </c:pt>
                  <c:pt idx="24">
                    <c:v>0.30000000000000016</c:v>
                  </c:pt>
                  <c:pt idx="25">
                    <c:v>0.4</c:v>
                  </c:pt>
                  <c:pt idx="26">
                    <c:v>0.5</c:v>
                  </c:pt>
                  <c:pt idx="27">
                    <c:v>0.4</c:v>
                  </c:pt>
                  <c:pt idx="28">
                    <c:v>0.70000000000000029</c:v>
                  </c:pt>
                  <c:pt idx="29">
                    <c:v>3.2</c:v>
                  </c:pt>
                  <c:pt idx="30">
                    <c:v>1.4</c:v>
                  </c:pt>
                  <c:pt idx="31">
                    <c:v>1</c:v>
                  </c:pt>
                  <c:pt idx="32">
                    <c:v>1.1000000000000001</c:v>
                  </c:pt>
                  <c:pt idx="33">
                    <c:v>0.70000000000000029</c:v>
                  </c:pt>
                  <c:pt idx="34">
                    <c:v>0.1</c:v>
                  </c:pt>
                  <c:pt idx="35">
                    <c:v>0.8</c:v>
                  </c:pt>
                  <c:pt idx="36">
                    <c:v>0.4</c:v>
                  </c:pt>
                  <c:pt idx="37">
                    <c:v>1.6</c:v>
                  </c:pt>
                  <c:pt idx="38">
                    <c:v>3.8</c:v>
                  </c:pt>
                  <c:pt idx="39">
                    <c:v>1.1000000000000001</c:v>
                  </c:pt>
                  <c:pt idx="40">
                    <c:v>1.8</c:v>
                  </c:pt>
                  <c:pt idx="41">
                    <c:v>1.3</c:v>
                  </c:pt>
                  <c:pt idx="42">
                    <c:v>0.5</c:v>
                  </c:pt>
                  <c:pt idx="43">
                    <c:v>0.70000000000000029</c:v>
                  </c:pt>
                  <c:pt idx="44">
                    <c:v>0.2</c:v>
                  </c:pt>
                  <c:pt idx="45">
                    <c:v>0.5</c:v>
                  </c:pt>
                  <c:pt idx="46">
                    <c:v>0.60000000000000031</c:v>
                  </c:pt>
                  <c:pt idx="47">
                    <c:v>0.2</c:v>
                  </c:pt>
                  <c:pt idx="48">
                    <c:v>0.2</c:v>
                  </c:pt>
                  <c:pt idx="49">
                    <c:v>0.60000000000000031</c:v>
                  </c:pt>
                  <c:pt idx="50">
                    <c:v>0.60000000000000031</c:v>
                  </c:pt>
                  <c:pt idx="51">
                    <c:v>0.70000000000000029</c:v>
                  </c:pt>
                  <c:pt idx="52">
                    <c:v>0.70000000000000029</c:v>
                  </c:pt>
                  <c:pt idx="53">
                    <c:v>1.7</c:v>
                  </c:pt>
                  <c:pt idx="54">
                    <c:v>0.60000000000000031</c:v>
                  </c:pt>
                  <c:pt idx="55">
                    <c:v>1.2</c:v>
                  </c:pt>
                  <c:pt idx="56">
                    <c:v>1.2</c:v>
                  </c:pt>
                  <c:pt idx="57">
                    <c:v>0.9</c:v>
                  </c:pt>
                  <c:pt idx="58">
                    <c:v>1</c:v>
                  </c:pt>
                  <c:pt idx="59">
                    <c:v>1.5502687938978814</c:v>
                  </c:pt>
                  <c:pt idx="60">
                    <c:v>1.2055427546683846</c:v>
                  </c:pt>
                  <c:pt idx="61">
                    <c:v>0</c:v>
                  </c:pt>
                  <c:pt idx="62">
                    <c:v>2.2516660498395447</c:v>
                  </c:pt>
                  <c:pt idx="63">
                    <c:v>0.5</c:v>
                  </c:pt>
                  <c:pt idx="64">
                    <c:v>1.1000000000000001</c:v>
                  </c:pt>
                  <c:pt idx="65">
                    <c:v>1.5</c:v>
                  </c:pt>
                  <c:pt idx="66">
                    <c:v>2.5</c:v>
                  </c:pt>
                  <c:pt idx="67">
                    <c:v>1.6</c:v>
                  </c:pt>
                  <c:pt idx="68">
                    <c:v>2.9</c:v>
                  </c:pt>
                  <c:pt idx="69">
                    <c:v>0.2</c:v>
                  </c:pt>
                  <c:pt idx="70">
                    <c:v>0.9</c:v>
                  </c:pt>
                  <c:pt idx="71">
                    <c:v>0.70000000000000029</c:v>
                  </c:pt>
                  <c:pt idx="72">
                    <c:v>0.8</c:v>
                  </c:pt>
                  <c:pt idx="73">
                    <c:v>1.2</c:v>
                  </c:pt>
                  <c:pt idx="74">
                    <c:v>0.9</c:v>
                  </c:pt>
                  <c:pt idx="75">
                    <c:v>0.60000000000000031</c:v>
                  </c:pt>
                  <c:pt idx="76">
                    <c:v>0.1</c:v>
                  </c:pt>
                  <c:pt idx="77">
                    <c:v>0.8</c:v>
                  </c:pt>
                  <c:pt idx="78">
                    <c:v>6.68</c:v>
                  </c:pt>
                  <c:pt idx="79">
                    <c:v>0.53</c:v>
                  </c:pt>
                  <c:pt idx="80">
                    <c:v>1.85</c:v>
                  </c:pt>
                  <c:pt idx="81">
                    <c:v>2.46</c:v>
                  </c:pt>
                  <c:pt idx="82">
                    <c:v>0.42000000000000015</c:v>
                  </c:pt>
                  <c:pt idx="83">
                    <c:v>0.29000000000000015</c:v>
                  </c:pt>
                  <c:pt idx="84">
                    <c:v>1.34</c:v>
                  </c:pt>
                  <c:pt idx="85">
                    <c:v>0.89</c:v>
                  </c:pt>
                  <c:pt idx="86">
                    <c:v>0.51</c:v>
                  </c:pt>
                  <c:pt idx="87">
                    <c:v>1.25</c:v>
                  </c:pt>
                  <c:pt idx="88">
                    <c:v>2.23</c:v>
                  </c:pt>
                  <c:pt idx="89">
                    <c:v>0.66000000000000036</c:v>
                  </c:pt>
                  <c:pt idx="90">
                    <c:v>1.9100000000000001</c:v>
                  </c:pt>
                  <c:pt idx="91">
                    <c:v>0.36000000000000015</c:v>
                  </c:pt>
                  <c:pt idx="92">
                    <c:v>0.12000000000000002</c:v>
                  </c:pt>
                  <c:pt idx="93">
                    <c:v>0.56000000000000005</c:v>
                  </c:pt>
                  <c:pt idx="94">
                    <c:v>0.8</c:v>
                  </c:pt>
                  <c:pt idx="95">
                    <c:v>1.07</c:v>
                  </c:pt>
                  <c:pt idx="96">
                    <c:v>1.41</c:v>
                  </c:pt>
                  <c:pt idx="97">
                    <c:v>0.75000000000000033</c:v>
                  </c:pt>
                  <c:pt idx="98">
                    <c:v>1.41</c:v>
                  </c:pt>
                  <c:pt idx="99">
                    <c:v>1.9300000000000006</c:v>
                  </c:pt>
                  <c:pt idx="100">
                    <c:v>0.35000000000000014</c:v>
                  </c:pt>
                  <c:pt idx="101">
                    <c:v>1.8900000000000001</c:v>
                  </c:pt>
                  <c:pt idx="102">
                    <c:v>0.35000000000000014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(GCUP!$A$2:$B$52,GCUP!$A$54:$B$65,GCUP!$A$67:$B$78,GCUP!$A$80:$B$85,GCUP!$A$87:$B$108)</c:f>
              <c:multiLvlStrCache>
                <c:ptCount val="103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  <c:pt idx="97">
                    <c:v>08/30</c:v>
                  </c:pt>
                  <c:pt idx="98">
                    <c:v>09/01</c:v>
                  </c:pt>
                  <c:pt idx="99">
                    <c:v>09/06</c:v>
                  </c:pt>
                  <c:pt idx="100">
                    <c:v>09/08</c:v>
                  </c:pt>
                  <c:pt idx="101">
                    <c:v>09/13</c:v>
                  </c:pt>
                  <c:pt idx="102">
                    <c:v>09/15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(GCUP!$H$2:$H$52,GCUP!$H$54:$H$65,GCUP!$H$67:$H$78,GCUP!$H$80:$H$85,GCUP!$H$87:$H$108)</c:f>
              <c:numCache>
                <c:formatCode>0.0</c:formatCode>
                <c:ptCount val="103"/>
                <c:pt idx="0">
                  <c:v>5.7</c:v>
                </c:pt>
                <c:pt idx="1">
                  <c:v>3.8</c:v>
                </c:pt>
                <c:pt idx="2">
                  <c:v>2.2999999999999998</c:v>
                </c:pt>
                <c:pt idx="3">
                  <c:v>4.5</c:v>
                </c:pt>
                <c:pt idx="4">
                  <c:v>1.8</c:v>
                </c:pt>
                <c:pt idx="5">
                  <c:v>4.9000000000000004</c:v>
                </c:pt>
                <c:pt idx="6">
                  <c:v>2</c:v>
                </c:pt>
                <c:pt idx="7">
                  <c:v>1.3</c:v>
                </c:pt>
                <c:pt idx="8">
                  <c:v>1.7</c:v>
                </c:pt>
                <c:pt idx="9">
                  <c:v>1.7</c:v>
                </c:pt>
                <c:pt idx="10">
                  <c:v>0.9</c:v>
                </c:pt>
                <c:pt idx="11">
                  <c:v>1.7</c:v>
                </c:pt>
                <c:pt idx="12">
                  <c:v>0.9</c:v>
                </c:pt>
                <c:pt idx="13">
                  <c:v>0.2</c:v>
                </c:pt>
                <c:pt idx="14">
                  <c:v>5.0999999999999996</c:v>
                </c:pt>
                <c:pt idx="15">
                  <c:v>0.60000000000000031</c:v>
                </c:pt>
                <c:pt idx="16">
                  <c:v>0.60000000000000031</c:v>
                </c:pt>
                <c:pt idx="17">
                  <c:v>1.6</c:v>
                </c:pt>
                <c:pt idx="18">
                  <c:v>3.7</c:v>
                </c:pt>
                <c:pt idx="19">
                  <c:v>1.9000000000000001</c:v>
                </c:pt>
                <c:pt idx="20">
                  <c:v>2.9</c:v>
                </c:pt>
                <c:pt idx="21">
                  <c:v>2.2999999999999998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1.2</c:v>
                </c:pt>
                <c:pt idx="26">
                  <c:v>1.6</c:v>
                </c:pt>
                <c:pt idx="27">
                  <c:v>2.1</c:v>
                </c:pt>
                <c:pt idx="28">
                  <c:v>3.6</c:v>
                </c:pt>
                <c:pt idx="29">
                  <c:v>14.3</c:v>
                </c:pt>
                <c:pt idx="30">
                  <c:v>2</c:v>
                </c:pt>
                <c:pt idx="31">
                  <c:v>1.1000000000000001</c:v>
                </c:pt>
                <c:pt idx="32">
                  <c:v>1.2</c:v>
                </c:pt>
                <c:pt idx="33">
                  <c:v>1.1000000000000001</c:v>
                </c:pt>
                <c:pt idx="34">
                  <c:v>5.3</c:v>
                </c:pt>
                <c:pt idx="35">
                  <c:v>1.6</c:v>
                </c:pt>
                <c:pt idx="36">
                  <c:v>1.3</c:v>
                </c:pt>
                <c:pt idx="37">
                  <c:v>1</c:v>
                </c:pt>
                <c:pt idx="38">
                  <c:v>3.4</c:v>
                </c:pt>
                <c:pt idx="39">
                  <c:v>5.4</c:v>
                </c:pt>
                <c:pt idx="40">
                  <c:v>3.2</c:v>
                </c:pt>
                <c:pt idx="41">
                  <c:v>2.2999999999999998</c:v>
                </c:pt>
                <c:pt idx="42">
                  <c:v>1.1000000000000001</c:v>
                </c:pt>
                <c:pt idx="43">
                  <c:v>2.4</c:v>
                </c:pt>
                <c:pt idx="44">
                  <c:v>1.3</c:v>
                </c:pt>
                <c:pt idx="45">
                  <c:v>0.4</c:v>
                </c:pt>
                <c:pt idx="46">
                  <c:v>1.8</c:v>
                </c:pt>
                <c:pt idx="47">
                  <c:v>0.4</c:v>
                </c:pt>
                <c:pt idx="48">
                  <c:v>1.2</c:v>
                </c:pt>
                <c:pt idx="49">
                  <c:v>3</c:v>
                </c:pt>
                <c:pt idx="50">
                  <c:v>2.4</c:v>
                </c:pt>
                <c:pt idx="51">
                  <c:v>0.88</c:v>
                </c:pt>
                <c:pt idx="52">
                  <c:v>16.600000000000001</c:v>
                </c:pt>
                <c:pt idx="53">
                  <c:v>2</c:v>
                </c:pt>
                <c:pt idx="54">
                  <c:v>1.6</c:v>
                </c:pt>
                <c:pt idx="55">
                  <c:v>0.70000000000000029</c:v>
                </c:pt>
                <c:pt idx="56">
                  <c:v>10.8</c:v>
                </c:pt>
                <c:pt idx="57">
                  <c:v>6.6</c:v>
                </c:pt>
                <c:pt idx="58">
                  <c:v>1.8666666666667224</c:v>
                </c:pt>
                <c:pt idx="59">
                  <c:v>6.666666666666667</c:v>
                </c:pt>
                <c:pt idx="60">
                  <c:v>1.8666666666665801</c:v>
                </c:pt>
                <c:pt idx="61">
                  <c:v>0</c:v>
                </c:pt>
                <c:pt idx="62">
                  <c:v>3.0000000000000662</c:v>
                </c:pt>
                <c:pt idx="63">
                  <c:v>2.2000000000000002</c:v>
                </c:pt>
                <c:pt idx="64">
                  <c:v>2.2999999999999998</c:v>
                </c:pt>
                <c:pt idx="65">
                  <c:v>0.9</c:v>
                </c:pt>
                <c:pt idx="66">
                  <c:v>3.9</c:v>
                </c:pt>
                <c:pt idx="67">
                  <c:v>4.4000000000000004</c:v>
                </c:pt>
                <c:pt idx="68">
                  <c:v>4.3</c:v>
                </c:pt>
                <c:pt idx="69">
                  <c:v>3.5</c:v>
                </c:pt>
                <c:pt idx="70">
                  <c:v>3.8</c:v>
                </c:pt>
                <c:pt idx="71">
                  <c:v>4.0999999999999996</c:v>
                </c:pt>
                <c:pt idx="72">
                  <c:v>1.5</c:v>
                </c:pt>
                <c:pt idx="73">
                  <c:v>2.7</c:v>
                </c:pt>
                <c:pt idx="74">
                  <c:v>1.5</c:v>
                </c:pt>
                <c:pt idx="75">
                  <c:v>1.4</c:v>
                </c:pt>
                <c:pt idx="76">
                  <c:v>1.5</c:v>
                </c:pt>
                <c:pt idx="77">
                  <c:v>2.6</c:v>
                </c:pt>
                <c:pt idx="78">
                  <c:v>158.69999999999999</c:v>
                </c:pt>
                <c:pt idx="79">
                  <c:v>6.1</c:v>
                </c:pt>
                <c:pt idx="80">
                  <c:v>4.9000000000000004</c:v>
                </c:pt>
                <c:pt idx="81">
                  <c:v>1.1700000000000006</c:v>
                </c:pt>
                <c:pt idx="82">
                  <c:v>6.87</c:v>
                </c:pt>
                <c:pt idx="83">
                  <c:v>1.27</c:v>
                </c:pt>
                <c:pt idx="84">
                  <c:v>1.1299999999999992</c:v>
                </c:pt>
                <c:pt idx="85">
                  <c:v>0.8</c:v>
                </c:pt>
                <c:pt idx="86">
                  <c:v>1.47</c:v>
                </c:pt>
                <c:pt idx="87">
                  <c:v>2.4</c:v>
                </c:pt>
                <c:pt idx="88">
                  <c:v>3.13</c:v>
                </c:pt>
                <c:pt idx="89">
                  <c:v>4</c:v>
                </c:pt>
                <c:pt idx="90">
                  <c:v>7.6</c:v>
                </c:pt>
                <c:pt idx="91">
                  <c:v>1.7</c:v>
                </c:pt>
                <c:pt idx="92">
                  <c:v>2.9699999999999998</c:v>
                </c:pt>
                <c:pt idx="93">
                  <c:v>1.6</c:v>
                </c:pt>
                <c:pt idx="94">
                  <c:v>3.2</c:v>
                </c:pt>
                <c:pt idx="95">
                  <c:v>3.73</c:v>
                </c:pt>
                <c:pt idx="96">
                  <c:v>8</c:v>
                </c:pt>
                <c:pt idx="97">
                  <c:v>3.07</c:v>
                </c:pt>
                <c:pt idx="98">
                  <c:v>4</c:v>
                </c:pt>
                <c:pt idx="99">
                  <c:v>5.4</c:v>
                </c:pt>
                <c:pt idx="100">
                  <c:v>5.0999999999999996</c:v>
                </c:pt>
                <c:pt idx="101">
                  <c:v>5.9300000000000024</c:v>
                </c:pt>
                <c:pt idx="102">
                  <c:v>2.0699999999999998</c:v>
                </c:pt>
              </c:numCache>
            </c:numRef>
          </c:val>
        </c:ser>
        <c:gapWidth val="50"/>
        <c:axId val="116833280"/>
        <c:axId val="117064832"/>
      </c:barChart>
      <c:catAx>
        <c:axId val="1168332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crossAx val="117064832"/>
        <c:crosses val="autoZero"/>
        <c:auto val="1"/>
        <c:lblAlgn val="ctr"/>
        <c:lblOffset val="100"/>
      </c:catAx>
      <c:valAx>
        <c:axId val="117064832"/>
        <c:scaling>
          <c:orientation val="minMax"/>
          <c:max val="7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" sourceLinked="1"/>
        <c:tickLblPos val="nextTo"/>
        <c:crossAx val="116833280"/>
        <c:crosses val="autoZero"/>
        <c:crossBetween val="between"/>
        <c:majorUnit val="1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3114"/>
          <c:y val="0.18444263973730049"/>
          <c:w val="7.8839142421910105E-2"/>
          <c:h val="5.4059531796193813E-2"/>
        </c:manualLayout>
      </c:layout>
    </c:legend>
    <c:plotVisOnly val="1"/>
    <c:dispBlanksAs val="gap"/>
  </c:chart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9014615549986877E-2"/>
          <c:y val="2.4993260056060874E-2"/>
          <c:w val="0.92708114610673653"/>
          <c:h val="0.7106861327427122"/>
        </c:manualLayout>
      </c:layout>
      <c:barChart>
        <c:barDir val="col"/>
        <c:grouping val="clustered"/>
        <c:ser>
          <c:idx val="0"/>
          <c:order val="0"/>
          <c:tx>
            <c:strRef>
              <c:f>GCLO!$H$1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(GCLO!$I$2:$I$52,GCLO!$I$54:$I$65,GCLO!$I$67:$I$78,GCLO!$I$80:$I$85,GCLO!$I$87:$I$108)</c:f>
                <c:numCache>
                  <c:formatCode>General</c:formatCode>
                  <c:ptCount val="103"/>
                  <c:pt idx="0">
                    <c:v>0.5</c:v>
                  </c:pt>
                  <c:pt idx="1">
                    <c:v>5</c:v>
                  </c:pt>
                  <c:pt idx="2">
                    <c:v>2.4</c:v>
                  </c:pt>
                  <c:pt idx="3">
                    <c:v>1.2</c:v>
                  </c:pt>
                  <c:pt idx="4">
                    <c:v>1</c:v>
                  </c:pt>
                  <c:pt idx="5">
                    <c:v>2.7</c:v>
                  </c:pt>
                  <c:pt idx="6">
                    <c:v>0.9</c:v>
                  </c:pt>
                  <c:pt idx="7">
                    <c:v>0.70000000000000029</c:v>
                  </c:pt>
                  <c:pt idx="8">
                    <c:v>2.2000000000000002</c:v>
                  </c:pt>
                  <c:pt idx="9">
                    <c:v>2.6</c:v>
                  </c:pt>
                  <c:pt idx="10">
                    <c:v>0.4</c:v>
                  </c:pt>
                  <c:pt idx="11">
                    <c:v>1.4</c:v>
                  </c:pt>
                  <c:pt idx="12">
                    <c:v>0.4</c:v>
                  </c:pt>
                  <c:pt idx="13">
                    <c:v>0.70000000000000029</c:v>
                  </c:pt>
                  <c:pt idx="14">
                    <c:v>3.1</c:v>
                  </c:pt>
                  <c:pt idx="15">
                    <c:v>1</c:v>
                  </c:pt>
                  <c:pt idx="16">
                    <c:v>1.1000000000000001</c:v>
                  </c:pt>
                  <c:pt idx="17">
                    <c:v>3.4</c:v>
                  </c:pt>
                  <c:pt idx="18">
                    <c:v>0.4</c:v>
                  </c:pt>
                  <c:pt idx="19">
                    <c:v>2</c:v>
                  </c:pt>
                  <c:pt idx="20">
                    <c:v>0.8</c:v>
                  </c:pt>
                  <c:pt idx="21">
                    <c:v>1.1000000000000001</c:v>
                  </c:pt>
                  <c:pt idx="22">
                    <c:v>3</c:v>
                  </c:pt>
                  <c:pt idx="23">
                    <c:v>0.5</c:v>
                  </c:pt>
                  <c:pt idx="24">
                    <c:v>2</c:v>
                  </c:pt>
                  <c:pt idx="25">
                    <c:v>1.6</c:v>
                  </c:pt>
                  <c:pt idx="26">
                    <c:v>0.9</c:v>
                  </c:pt>
                  <c:pt idx="27">
                    <c:v>1.4</c:v>
                  </c:pt>
                  <c:pt idx="28">
                    <c:v>1</c:v>
                  </c:pt>
                  <c:pt idx="29">
                    <c:v>1.2</c:v>
                  </c:pt>
                  <c:pt idx="30">
                    <c:v>2.1</c:v>
                  </c:pt>
                  <c:pt idx="31">
                    <c:v>1.7</c:v>
                  </c:pt>
                  <c:pt idx="32">
                    <c:v>0.1</c:v>
                  </c:pt>
                  <c:pt idx="33">
                    <c:v>1</c:v>
                  </c:pt>
                  <c:pt idx="34">
                    <c:v>0.5</c:v>
                  </c:pt>
                  <c:pt idx="35">
                    <c:v>2</c:v>
                  </c:pt>
                  <c:pt idx="36">
                    <c:v>1.9000000000000001</c:v>
                  </c:pt>
                  <c:pt idx="37">
                    <c:v>1.4</c:v>
                  </c:pt>
                  <c:pt idx="38">
                    <c:v>3.9</c:v>
                  </c:pt>
                  <c:pt idx="39">
                    <c:v>1.4</c:v>
                  </c:pt>
                  <c:pt idx="40">
                    <c:v>1.2</c:v>
                  </c:pt>
                  <c:pt idx="41">
                    <c:v>0.8</c:v>
                  </c:pt>
                  <c:pt idx="42">
                    <c:v>1.5</c:v>
                  </c:pt>
                  <c:pt idx="43">
                    <c:v>3.2</c:v>
                  </c:pt>
                  <c:pt idx="44">
                    <c:v>0.60000000000000031</c:v>
                  </c:pt>
                  <c:pt idx="45">
                    <c:v>0.60000000000000031</c:v>
                  </c:pt>
                  <c:pt idx="46">
                    <c:v>0.8</c:v>
                  </c:pt>
                  <c:pt idx="47">
                    <c:v>2.6</c:v>
                  </c:pt>
                  <c:pt idx="48">
                    <c:v>0.8</c:v>
                  </c:pt>
                  <c:pt idx="49">
                    <c:v>0.5</c:v>
                  </c:pt>
                  <c:pt idx="50">
                    <c:v>7</c:v>
                  </c:pt>
                  <c:pt idx="51">
                    <c:v>2.2999999999999998</c:v>
                  </c:pt>
                  <c:pt idx="52">
                    <c:v>2.8</c:v>
                  </c:pt>
                  <c:pt idx="53">
                    <c:v>1.8</c:v>
                  </c:pt>
                  <c:pt idx="54">
                    <c:v>1.7</c:v>
                  </c:pt>
                  <c:pt idx="55">
                    <c:v>1.4</c:v>
                  </c:pt>
                  <c:pt idx="56">
                    <c:v>0.70000000000000029</c:v>
                  </c:pt>
                  <c:pt idx="57">
                    <c:v>1.9000000000000001</c:v>
                  </c:pt>
                  <c:pt idx="58">
                    <c:v>1.7</c:v>
                  </c:pt>
                  <c:pt idx="59">
                    <c:v>0.73711147958320078</c:v>
                  </c:pt>
                  <c:pt idx="60">
                    <c:v>0.90184995056461503</c:v>
                  </c:pt>
                  <c:pt idx="61">
                    <c:v>1.9924858845171634</c:v>
                  </c:pt>
                  <c:pt idx="62">
                    <c:v>9.9999999999990152E-2</c:v>
                  </c:pt>
                  <c:pt idx="63">
                    <c:v>0.30000000000000016</c:v>
                  </c:pt>
                  <c:pt idx="64">
                    <c:v>0.8</c:v>
                  </c:pt>
                  <c:pt idx="65">
                    <c:v>1.2</c:v>
                  </c:pt>
                  <c:pt idx="66">
                    <c:v>0.5</c:v>
                  </c:pt>
                  <c:pt idx="67">
                    <c:v>0.9</c:v>
                  </c:pt>
                  <c:pt idx="68">
                    <c:v>0.1</c:v>
                  </c:pt>
                  <c:pt idx="69">
                    <c:v>0.8</c:v>
                  </c:pt>
                  <c:pt idx="70">
                    <c:v>1.4</c:v>
                  </c:pt>
                  <c:pt idx="71">
                    <c:v>0.70000000000000029</c:v>
                  </c:pt>
                  <c:pt idx="72">
                    <c:v>0.5</c:v>
                  </c:pt>
                  <c:pt idx="73">
                    <c:v>2.1</c:v>
                  </c:pt>
                  <c:pt idx="74">
                    <c:v>1.1000000000000001</c:v>
                  </c:pt>
                  <c:pt idx="75">
                    <c:v>0.70000000000000029</c:v>
                  </c:pt>
                  <c:pt idx="76">
                    <c:v>0.5</c:v>
                  </c:pt>
                  <c:pt idx="77">
                    <c:v>0.9</c:v>
                  </c:pt>
                  <c:pt idx="78">
                    <c:v>27.14</c:v>
                  </c:pt>
                  <c:pt idx="79">
                    <c:v>0.46</c:v>
                  </c:pt>
                  <c:pt idx="80">
                    <c:v>0.27</c:v>
                  </c:pt>
                  <c:pt idx="81">
                    <c:v>1.21</c:v>
                  </c:pt>
                  <c:pt idx="82">
                    <c:v>2.5299999999999998</c:v>
                  </c:pt>
                  <c:pt idx="83">
                    <c:v>0.76000000000000034</c:v>
                  </c:pt>
                  <c:pt idx="84">
                    <c:v>0.83000000000000029</c:v>
                  </c:pt>
                  <c:pt idx="85">
                    <c:v>1.23</c:v>
                  </c:pt>
                  <c:pt idx="86">
                    <c:v>1.9900000000000007</c:v>
                  </c:pt>
                  <c:pt idx="87">
                    <c:v>0.69000000000000028</c:v>
                  </c:pt>
                  <c:pt idx="88">
                    <c:v>1.03</c:v>
                  </c:pt>
                  <c:pt idx="89">
                    <c:v>0.38000000000000017</c:v>
                  </c:pt>
                  <c:pt idx="90">
                    <c:v>1</c:v>
                  </c:pt>
                  <c:pt idx="91">
                    <c:v>0.2</c:v>
                  </c:pt>
                  <c:pt idx="92">
                    <c:v>0.46</c:v>
                  </c:pt>
                  <c:pt idx="93">
                    <c:v>1.21</c:v>
                  </c:pt>
                  <c:pt idx="94">
                    <c:v>0.76000000000000034</c:v>
                  </c:pt>
                  <c:pt idx="95">
                    <c:v>0.32000000000000017</c:v>
                  </c:pt>
                  <c:pt idx="96">
                    <c:v>0.5</c:v>
                  </c:pt>
                  <c:pt idx="97">
                    <c:v>0.31000000000000016</c:v>
                  </c:pt>
                  <c:pt idx="98">
                    <c:v>0.53</c:v>
                  </c:pt>
                  <c:pt idx="99">
                    <c:v>1.06</c:v>
                  </c:pt>
                  <c:pt idx="100">
                    <c:v>0.98</c:v>
                  </c:pt>
                  <c:pt idx="101">
                    <c:v>0.95000000000000029</c:v>
                  </c:pt>
                  <c:pt idx="102">
                    <c:v>0.8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(GCLO!$A$2:$B$52,GCLO!$A$54:$B$64,GCLO!$A$65:$B$65,GCLO!$A$67:$B$78,GCLO!$A$80:$B$85,GCLO!$A$87:$B$102,GCLO!$A$103:$B$108)</c:f>
              <c:multiLvlStrCache>
                <c:ptCount val="103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  <c:pt idx="97">
                    <c:v>08/30</c:v>
                  </c:pt>
                  <c:pt idx="98">
                    <c:v>09/01</c:v>
                  </c:pt>
                  <c:pt idx="99">
                    <c:v>09/06</c:v>
                  </c:pt>
                  <c:pt idx="100">
                    <c:v>09/08</c:v>
                  </c:pt>
                  <c:pt idx="101">
                    <c:v>09/13</c:v>
                  </c:pt>
                  <c:pt idx="102">
                    <c:v>09/15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(GCLO!$H$2:$H$52,GCLO!$H$54:$H$65,GCLO!$H$67:$H$73,GCLO!$H$74:$H$78,GCLO!$H$80:$H$85,GCLO!$H$87:$H$108)</c:f>
              <c:numCache>
                <c:formatCode>0.0</c:formatCode>
                <c:ptCount val="103"/>
                <c:pt idx="0">
                  <c:v>6.8</c:v>
                </c:pt>
                <c:pt idx="1">
                  <c:v>9.7000000000000011</c:v>
                </c:pt>
                <c:pt idx="2">
                  <c:v>3.9</c:v>
                </c:pt>
                <c:pt idx="3">
                  <c:v>5.5</c:v>
                </c:pt>
                <c:pt idx="4">
                  <c:v>2.4</c:v>
                </c:pt>
                <c:pt idx="5">
                  <c:v>10.4</c:v>
                </c:pt>
                <c:pt idx="6">
                  <c:v>3</c:v>
                </c:pt>
                <c:pt idx="7">
                  <c:v>7.3</c:v>
                </c:pt>
                <c:pt idx="8">
                  <c:v>4</c:v>
                </c:pt>
                <c:pt idx="9">
                  <c:v>4.4000000000000004</c:v>
                </c:pt>
                <c:pt idx="10">
                  <c:v>3.1</c:v>
                </c:pt>
                <c:pt idx="11">
                  <c:v>4.8</c:v>
                </c:pt>
                <c:pt idx="12">
                  <c:v>5.2</c:v>
                </c:pt>
                <c:pt idx="13">
                  <c:v>2.8</c:v>
                </c:pt>
                <c:pt idx="14">
                  <c:v>8.4</c:v>
                </c:pt>
                <c:pt idx="15">
                  <c:v>4.9000000000000004</c:v>
                </c:pt>
                <c:pt idx="16">
                  <c:v>2.2999999999999998</c:v>
                </c:pt>
                <c:pt idx="17">
                  <c:v>3.9</c:v>
                </c:pt>
                <c:pt idx="18">
                  <c:v>3.4</c:v>
                </c:pt>
                <c:pt idx="19">
                  <c:v>3.3</c:v>
                </c:pt>
                <c:pt idx="20">
                  <c:v>4</c:v>
                </c:pt>
                <c:pt idx="21">
                  <c:v>4.4000000000000004</c:v>
                </c:pt>
                <c:pt idx="22">
                  <c:v>3.3</c:v>
                </c:pt>
                <c:pt idx="23">
                  <c:v>2.9</c:v>
                </c:pt>
                <c:pt idx="24">
                  <c:v>5.5</c:v>
                </c:pt>
                <c:pt idx="25">
                  <c:v>4.5999999999999996</c:v>
                </c:pt>
                <c:pt idx="26">
                  <c:v>2.6</c:v>
                </c:pt>
                <c:pt idx="27">
                  <c:v>3.3</c:v>
                </c:pt>
                <c:pt idx="28">
                  <c:v>2.9</c:v>
                </c:pt>
                <c:pt idx="29">
                  <c:v>13.9</c:v>
                </c:pt>
                <c:pt idx="30">
                  <c:v>3.9</c:v>
                </c:pt>
                <c:pt idx="31">
                  <c:v>3.2</c:v>
                </c:pt>
                <c:pt idx="32">
                  <c:v>0.1</c:v>
                </c:pt>
                <c:pt idx="33">
                  <c:v>0.9</c:v>
                </c:pt>
                <c:pt idx="34">
                  <c:v>7.2</c:v>
                </c:pt>
                <c:pt idx="35">
                  <c:v>2.4</c:v>
                </c:pt>
                <c:pt idx="36">
                  <c:v>7</c:v>
                </c:pt>
                <c:pt idx="37">
                  <c:v>3.2</c:v>
                </c:pt>
                <c:pt idx="38">
                  <c:v>2.7</c:v>
                </c:pt>
                <c:pt idx="39">
                  <c:v>3.3</c:v>
                </c:pt>
                <c:pt idx="40">
                  <c:v>3.5</c:v>
                </c:pt>
                <c:pt idx="41">
                  <c:v>2.6</c:v>
                </c:pt>
                <c:pt idx="42">
                  <c:v>2.2000000000000002</c:v>
                </c:pt>
                <c:pt idx="43">
                  <c:v>7.8</c:v>
                </c:pt>
                <c:pt idx="44">
                  <c:v>5.7</c:v>
                </c:pt>
                <c:pt idx="45">
                  <c:v>3.1</c:v>
                </c:pt>
                <c:pt idx="46">
                  <c:v>3.3</c:v>
                </c:pt>
                <c:pt idx="47">
                  <c:v>3.6</c:v>
                </c:pt>
                <c:pt idx="48">
                  <c:v>1.7</c:v>
                </c:pt>
                <c:pt idx="49">
                  <c:v>2.8</c:v>
                </c:pt>
                <c:pt idx="50">
                  <c:v>8.3000000000000007</c:v>
                </c:pt>
                <c:pt idx="51">
                  <c:v>2.13</c:v>
                </c:pt>
                <c:pt idx="52">
                  <c:v>14</c:v>
                </c:pt>
                <c:pt idx="53">
                  <c:v>5.7</c:v>
                </c:pt>
                <c:pt idx="54">
                  <c:v>2.4</c:v>
                </c:pt>
                <c:pt idx="55">
                  <c:v>3.4</c:v>
                </c:pt>
                <c:pt idx="56">
                  <c:v>4.5</c:v>
                </c:pt>
                <c:pt idx="57">
                  <c:v>14.6</c:v>
                </c:pt>
                <c:pt idx="58">
                  <c:v>7.3000000000000398</c:v>
                </c:pt>
                <c:pt idx="59">
                  <c:v>2.8333333333333606</c:v>
                </c:pt>
                <c:pt idx="60">
                  <c:v>0.86666666666668402</c:v>
                </c:pt>
                <c:pt idx="61">
                  <c:v>2.3000000000000398</c:v>
                </c:pt>
                <c:pt idx="62">
                  <c:v>2.6</c:v>
                </c:pt>
                <c:pt idx="63">
                  <c:v>1.7</c:v>
                </c:pt>
                <c:pt idx="64">
                  <c:v>1.4</c:v>
                </c:pt>
                <c:pt idx="65">
                  <c:v>15.2</c:v>
                </c:pt>
                <c:pt idx="66">
                  <c:v>3</c:v>
                </c:pt>
                <c:pt idx="67">
                  <c:v>7.9</c:v>
                </c:pt>
                <c:pt idx="68">
                  <c:v>10.5</c:v>
                </c:pt>
                <c:pt idx="69">
                  <c:v>7.3</c:v>
                </c:pt>
                <c:pt idx="70">
                  <c:v>15.9</c:v>
                </c:pt>
                <c:pt idx="71">
                  <c:v>13.1</c:v>
                </c:pt>
                <c:pt idx="72">
                  <c:v>10.9</c:v>
                </c:pt>
                <c:pt idx="73">
                  <c:v>2.9</c:v>
                </c:pt>
                <c:pt idx="74">
                  <c:v>3.6</c:v>
                </c:pt>
                <c:pt idx="75">
                  <c:v>2.6</c:v>
                </c:pt>
                <c:pt idx="76">
                  <c:v>4.4000000000000004</c:v>
                </c:pt>
                <c:pt idx="77">
                  <c:v>3</c:v>
                </c:pt>
                <c:pt idx="78">
                  <c:v>670</c:v>
                </c:pt>
                <c:pt idx="79">
                  <c:v>9.6</c:v>
                </c:pt>
                <c:pt idx="80">
                  <c:v>2.6</c:v>
                </c:pt>
                <c:pt idx="81">
                  <c:v>3.63</c:v>
                </c:pt>
                <c:pt idx="82">
                  <c:v>7.57</c:v>
                </c:pt>
                <c:pt idx="83">
                  <c:v>5.23</c:v>
                </c:pt>
                <c:pt idx="84">
                  <c:v>2.77</c:v>
                </c:pt>
                <c:pt idx="85">
                  <c:v>4.17</c:v>
                </c:pt>
                <c:pt idx="86">
                  <c:v>2.8299999999999987</c:v>
                </c:pt>
                <c:pt idx="87">
                  <c:v>3.5</c:v>
                </c:pt>
                <c:pt idx="88">
                  <c:v>6.53</c:v>
                </c:pt>
                <c:pt idx="89">
                  <c:v>5.63</c:v>
                </c:pt>
                <c:pt idx="90">
                  <c:v>3.1</c:v>
                </c:pt>
                <c:pt idx="91">
                  <c:v>5.4</c:v>
                </c:pt>
                <c:pt idx="92">
                  <c:v>4.9000000000000004</c:v>
                </c:pt>
                <c:pt idx="93">
                  <c:v>6.73</c:v>
                </c:pt>
                <c:pt idx="94">
                  <c:v>5.37</c:v>
                </c:pt>
                <c:pt idx="95">
                  <c:v>5.9300000000000024</c:v>
                </c:pt>
                <c:pt idx="96">
                  <c:v>4.9700000000000024</c:v>
                </c:pt>
                <c:pt idx="97">
                  <c:v>5.23</c:v>
                </c:pt>
                <c:pt idx="98">
                  <c:v>4.0999999999999996</c:v>
                </c:pt>
                <c:pt idx="99">
                  <c:v>10.47</c:v>
                </c:pt>
                <c:pt idx="100">
                  <c:v>5.9700000000000024</c:v>
                </c:pt>
                <c:pt idx="101">
                  <c:v>5.57</c:v>
                </c:pt>
                <c:pt idx="102">
                  <c:v>4.5</c:v>
                </c:pt>
              </c:numCache>
            </c:numRef>
          </c:val>
        </c:ser>
        <c:gapWidth val="50"/>
        <c:axId val="117089792"/>
        <c:axId val="117091712"/>
      </c:barChart>
      <c:catAx>
        <c:axId val="1170897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crossAx val="117091712"/>
        <c:crosses val="autoZero"/>
        <c:auto val="1"/>
        <c:lblAlgn val="ctr"/>
        <c:lblOffset val="100"/>
      </c:catAx>
      <c:valAx>
        <c:axId val="117091712"/>
        <c:scaling>
          <c:orientation val="minMax"/>
          <c:max val="7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" sourceLinked="1"/>
        <c:tickLblPos val="nextTo"/>
        <c:crossAx val="117089792"/>
        <c:crosses val="autoZero"/>
        <c:crossBetween val="between"/>
        <c:majorUnit val="1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3148"/>
          <c:y val="0.18444263973730063"/>
          <c:w val="7.8839142421910105E-2"/>
          <c:h val="5.4059531796193813E-2"/>
        </c:manualLayout>
      </c:layout>
    </c:legend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6.3197134662113436E-2"/>
          <c:y val="3.3799755184956898E-2"/>
          <c:w val="0.89667399387576552"/>
          <c:h val="0.66185403907844886"/>
        </c:manualLayout>
      </c:layout>
      <c:lineChart>
        <c:grouping val="standard"/>
        <c:ser>
          <c:idx val="0"/>
          <c:order val="0"/>
          <c:tx>
            <c:strRef>
              <c:f>SCUP!$D$1</c:f>
              <c:strCache>
                <c:ptCount val="1"/>
                <c:pt idx="0">
                  <c:v>Nitrates (mg NO3/L)</c:v>
                </c:pt>
              </c:strCache>
            </c:strRef>
          </c:tx>
          <c:dPt>
            <c:idx val="76"/>
            <c:spPr>
              <a:ln>
                <a:solidFill>
                  <a:schemeClr val="accent1"/>
                </a:solidFill>
              </a:ln>
            </c:spPr>
          </c:dPt>
          <c:cat>
            <c:multiLvlStrRef>
              <c:f>SCUP!$AB$3:$AC$79</c:f>
              <c:multiLvlStrCache>
                <c:ptCount val="7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6/17</c:v>
                  </c:pt>
                  <c:pt idx="6">
                    <c:v>6/19</c:v>
                  </c:pt>
                  <c:pt idx="7">
                    <c:v>6/24</c:v>
                  </c:pt>
                  <c:pt idx="8">
                    <c:v>6/26</c:v>
                  </c:pt>
                  <c:pt idx="9">
                    <c:v>7/1</c:v>
                  </c:pt>
                  <c:pt idx="10">
                    <c:v>7/3</c:v>
                  </c:pt>
                  <c:pt idx="11">
                    <c:v>7/8</c:v>
                  </c:pt>
                  <c:pt idx="12">
                    <c:v>7/10</c:v>
                  </c:pt>
                  <c:pt idx="13">
                    <c:v>7/15</c:v>
                  </c:pt>
                  <c:pt idx="14">
                    <c:v>7/17</c:v>
                  </c:pt>
                  <c:pt idx="15">
                    <c:v>7/22</c:v>
                  </c:pt>
                  <c:pt idx="16">
                    <c:v>7/24</c:v>
                  </c:pt>
                  <c:pt idx="17">
                    <c:v>7/29</c:v>
                  </c:pt>
                  <c:pt idx="18">
                    <c:v>7/31</c:v>
                  </c:pt>
                  <c:pt idx="19">
                    <c:v>8/5</c:v>
                  </c:pt>
                  <c:pt idx="20">
                    <c:v>8/7</c:v>
                  </c:pt>
                  <c:pt idx="21">
                    <c:v>8/12</c:v>
                  </c:pt>
                  <c:pt idx="22">
                    <c:v>8/14</c:v>
                  </c:pt>
                  <c:pt idx="23">
                    <c:v>8/19</c:v>
                  </c:pt>
                  <c:pt idx="24">
                    <c:v>8/21</c:v>
                  </c:pt>
                  <c:pt idx="25">
                    <c:v>8/26</c:v>
                  </c:pt>
                  <c:pt idx="26">
                    <c:v>8/28</c:v>
                  </c:pt>
                  <c:pt idx="27">
                    <c:v>9/2</c:v>
                  </c:pt>
                  <c:pt idx="28">
                    <c:v>9/4</c:v>
                  </c:pt>
                  <c:pt idx="29">
                    <c:v>9/9</c:v>
                  </c:pt>
                  <c:pt idx="30">
                    <c:v>9/11</c:v>
                  </c:pt>
                  <c:pt idx="31">
                    <c:v>9/23</c:v>
                  </c:pt>
                  <c:pt idx="32">
                    <c:v>9/25</c:v>
                  </c:pt>
                  <c:pt idx="33">
                    <c:v>10/2</c:v>
                  </c:pt>
                  <c:pt idx="34">
                    <c:v>10/7</c:v>
                  </c:pt>
                  <c:pt idx="35">
                    <c:v>10/9</c:v>
                  </c:pt>
                  <c:pt idx="36">
                    <c:v>10/14</c:v>
                  </c:pt>
                  <c:pt idx="37">
                    <c:v>10/16</c:v>
                  </c:pt>
                  <c:pt idx="38">
                    <c:v>10/21</c:v>
                  </c:pt>
                  <c:pt idx="39">
                    <c:v>10/23</c:v>
                  </c:pt>
                  <c:pt idx="40">
                    <c:v>10/28</c:v>
                  </c:pt>
                  <c:pt idx="41">
                    <c:v>10/30</c:v>
                  </c:pt>
                  <c:pt idx="42">
                    <c:v>11/4</c:v>
                  </c:pt>
                  <c:pt idx="43">
                    <c:v>11/6</c:v>
                  </c:pt>
                  <c:pt idx="44">
                    <c:v>11/11</c:v>
                  </c:pt>
                  <c:pt idx="45">
                    <c:v>11/13</c:v>
                  </c:pt>
                  <c:pt idx="46">
                    <c:v>11/18</c:v>
                  </c:pt>
                  <c:pt idx="47">
                    <c:v>11/20</c:v>
                  </c:pt>
                  <c:pt idx="48">
                    <c:v>11/23</c:v>
                  </c:pt>
                  <c:pt idx="49">
                    <c:v>12/2</c:v>
                  </c:pt>
                  <c:pt idx="50">
                    <c:v>1/6</c:v>
                  </c:pt>
                  <c:pt idx="51">
                    <c:v>2/12</c:v>
                  </c:pt>
                  <c:pt idx="52">
                    <c:v>3/3</c:v>
                  </c:pt>
                  <c:pt idx="53">
                    <c:v>4/7</c:v>
                  </c:pt>
                  <c:pt idx="54">
                    <c:v>5/5</c:v>
                  </c:pt>
                  <c:pt idx="55">
                    <c:v>6/11</c:v>
                  </c:pt>
                  <c:pt idx="56">
                    <c:v>7/9</c:v>
                  </c:pt>
                  <c:pt idx="57">
                    <c:v>8/7</c:v>
                  </c:pt>
                  <c:pt idx="58">
                    <c:v>9/2</c:v>
                  </c:pt>
                  <c:pt idx="59">
                    <c:v>10/4</c:v>
                  </c:pt>
                  <c:pt idx="60">
                    <c:v>11/4</c:v>
                  </c:pt>
                  <c:pt idx="61">
                    <c:v>12/10</c:v>
                  </c:pt>
                  <c:pt idx="62">
                    <c:v>1/11</c:v>
                  </c:pt>
                  <c:pt idx="63">
                    <c:v>02/12</c:v>
                  </c:pt>
                  <c:pt idx="64">
                    <c:v>03/08</c:v>
                  </c:pt>
                  <c:pt idx="65">
                    <c:v>04/05</c:v>
                  </c:pt>
                  <c:pt idx="66">
                    <c:v>05/11</c:v>
                  </c:pt>
                  <c:pt idx="67">
                    <c:v>06/08</c:v>
                  </c:pt>
                  <c:pt idx="68">
                    <c:v>07/19</c:v>
                  </c:pt>
                  <c:pt idx="69">
                    <c:v>9/13</c:v>
                  </c:pt>
                  <c:pt idx="70">
                    <c:v>12/06</c:v>
                  </c:pt>
                  <c:pt idx="71">
                    <c:v>2/18</c:v>
                  </c:pt>
                  <c:pt idx="72">
                    <c:v>03/07</c:v>
                  </c:pt>
                  <c:pt idx="73">
                    <c:v>04/04</c:v>
                  </c:pt>
                  <c:pt idx="74">
                    <c:v>05/13</c:v>
                  </c:pt>
                  <c:pt idx="75">
                    <c:v>06/08</c:v>
                  </c:pt>
                  <c:pt idx="76">
                    <c:v>07/07</c:v>
                  </c:pt>
                </c:lvl>
                <c:lvl>
                  <c:pt idx="0">
                    <c:v>2008 (Pre-BMP)</c:v>
                  </c:pt>
                  <c:pt idx="50">
                    <c:v>2009</c:v>
                  </c:pt>
                  <c:pt idx="62">
                    <c:v>2010</c:v>
                  </c:pt>
                  <c:pt idx="71">
                    <c:v>2011</c:v>
                  </c:pt>
                  <c:pt idx="76">
                    <c:v>2011 (Post-BMP)</c:v>
                  </c:pt>
                </c:lvl>
              </c:multiLvlStrCache>
            </c:multiLvlStrRef>
          </c:cat>
          <c:val>
            <c:numRef>
              <c:f>SCUP!$AE$3:$AE$79</c:f>
              <c:numCache>
                <c:formatCode>0.0000</c:formatCode>
                <c:ptCount val="77"/>
                <c:pt idx="0">
                  <c:v>0.49998571428571448</c:v>
                </c:pt>
                <c:pt idx="1">
                  <c:v>2.2953285714285716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0.69218571428571463</c:v>
                </c:pt>
                <c:pt idx="7">
                  <c:v>0.05</c:v>
                </c:pt>
                <c:pt idx="8">
                  <c:v>0.05</c:v>
                </c:pt>
                <c:pt idx="9">
                  <c:v>0.87242857142857222</c:v>
                </c:pt>
                <c:pt idx="10">
                  <c:v>0.67358571428571479</c:v>
                </c:pt>
                <c:pt idx="11">
                  <c:v>0.6346142857142858</c:v>
                </c:pt>
                <c:pt idx="12">
                  <c:v>0.6133571428571426</c:v>
                </c:pt>
                <c:pt idx="13">
                  <c:v>1.0119285714285715</c:v>
                </c:pt>
                <c:pt idx="14">
                  <c:v>0.60627142857142902</c:v>
                </c:pt>
                <c:pt idx="15">
                  <c:v>0.44817142857142844</c:v>
                </c:pt>
                <c:pt idx="16">
                  <c:v>0.05</c:v>
                </c:pt>
                <c:pt idx="17">
                  <c:v>0.05</c:v>
                </c:pt>
                <c:pt idx="18">
                  <c:v>0.05</c:v>
                </c:pt>
                <c:pt idx="19">
                  <c:v>0.44330000000000008</c:v>
                </c:pt>
                <c:pt idx="20">
                  <c:v>0.05</c:v>
                </c:pt>
                <c:pt idx="21">
                  <c:v>0.05</c:v>
                </c:pt>
                <c:pt idx="22">
                  <c:v>0.05</c:v>
                </c:pt>
                <c:pt idx="23">
                  <c:v>0.05</c:v>
                </c:pt>
                <c:pt idx="24">
                  <c:v>0.89634285714285722</c:v>
                </c:pt>
                <c:pt idx="25">
                  <c:v>0.54560000000000042</c:v>
                </c:pt>
                <c:pt idx="26">
                  <c:v>0.05</c:v>
                </c:pt>
                <c:pt idx="27">
                  <c:v>0.05</c:v>
                </c:pt>
                <c:pt idx="28">
                  <c:v>0.62487142857142908</c:v>
                </c:pt>
                <c:pt idx="29">
                  <c:v>0.59918571428571432</c:v>
                </c:pt>
                <c:pt idx="30">
                  <c:v>0.05</c:v>
                </c:pt>
                <c:pt idx="31">
                  <c:v>0.96852857142857196</c:v>
                </c:pt>
                <c:pt idx="32">
                  <c:v>0.50751428571428525</c:v>
                </c:pt>
                <c:pt idx="33">
                  <c:v>0.05</c:v>
                </c:pt>
                <c:pt idx="34">
                  <c:v>0.05</c:v>
                </c:pt>
                <c:pt idx="35">
                  <c:v>0.05</c:v>
                </c:pt>
                <c:pt idx="36">
                  <c:v>0.05</c:v>
                </c:pt>
                <c:pt idx="37">
                  <c:v>0.05</c:v>
                </c:pt>
                <c:pt idx="38">
                  <c:v>0.05</c:v>
                </c:pt>
                <c:pt idx="39">
                  <c:v>0.05</c:v>
                </c:pt>
                <c:pt idx="40">
                  <c:v>0.05</c:v>
                </c:pt>
                <c:pt idx="41">
                  <c:v>0.05</c:v>
                </c:pt>
                <c:pt idx="42">
                  <c:v>0.05</c:v>
                </c:pt>
                <c:pt idx="43">
                  <c:v>0.05</c:v>
                </c:pt>
                <c:pt idx="44">
                  <c:v>0.05</c:v>
                </c:pt>
                <c:pt idx="45">
                  <c:v>0.05</c:v>
                </c:pt>
                <c:pt idx="46">
                  <c:v>0.05</c:v>
                </c:pt>
                <c:pt idx="47">
                  <c:v>0.05</c:v>
                </c:pt>
                <c:pt idx="48">
                  <c:v>0.05</c:v>
                </c:pt>
                <c:pt idx="49">
                  <c:v>0.05</c:v>
                </c:pt>
                <c:pt idx="50">
                  <c:v>0.05</c:v>
                </c:pt>
                <c:pt idx="51">
                  <c:v>1.10802</c:v>
                </c:pt>
                <c:pt idx="52">
                  <c:v>0.05</c:v>
                </c:pt>
                <c:pt idx="53">
                  <c:v>0.05</c:v>
                </c:pt>
                <c:pt idx="54">
                  <c:v>0.05</c:v>
                </c:pt>
                <c:pt idx="55">
                  <c:v>0.05</c:v>
                </c:pt>
                <c:pt idx="56">
                  <c:v>0.63454500000000036</c:v>
                </c:pt>
                <c:pt idx="57">
                  <c:v>0.05</c:v>
                </c:pt>
                <c:pt idx="58">
                  <c:v>0.05</c:v>
                </c:pt>
                <c:pt idx="59">
                  <c:v>0.05</c:v>
                </c:pt>
                <c:pt idx="60">
                  <c:v>0.4602</c:v>
                </c:pt>
                <c:pt idx="61">
                  <c:v>0.05</c:v>
                </c:pt>
                <c:pt idx="62">
                  <c:v>0.82738649999999969</c:v>
                </c:pt>
                <c:pt idx="63">
                  <c:v>0.05</c:v>
                </c:pt>
                <c:pt idx="64">
                  <c:v>0.05</c:v>
                </c:pt>
                <c:pt idx="65">
                  <c:v>0.05</c:v>
                </c:pt>
                <c:pt idx="66">
                  <c:v>0.05</c:v>
                </c:pt>
                <c:pt idx="67">
                  <c:v>0.76464000000000054</c:v>
                </c:pt>
                <c:pt idx="68">
                  <c:v>0.05</c:v>
                </c:pt>
                <c:pt idx="69">
                  <c:v>0.05</c:v>
                </c:pt>
                <c:pt idx="70">
                  <c:v>0.05</c:v>
                </c:pt>
                <c:pt idx="71">
                  <c:v>0.05</c:v>
                </c:pt>
                <c:pt idx="72">
                  <c:v>0.53498249999999958</c:v>
                </c:pt>
                <c:pt idx="73">
                  <c:v>1.4562675</c:v>
                </c:pt>
                <c:pt idx="74">
                  <c:v>0.05</c:v>
                </c:pt>
                <c:pt idx="75">
                  <c:v>0.05</c:v>
                </c:pt>
                <c:pt idx="76">
                  <c:v>1.0358924999999992</c:v>
                </c:pt>
              </c:numCache>
            </c:numRef>
          </c:val>
        </c:ser>
        <c:ser>
          <c:idx val="1"/>
          <c:order val="1"/>
          <c:tx>
            <c:strRef>
              <c:f>SCUP!$C$1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5"/>
          </c:marker>
          <c:cat>
            <c:multiLvlStrRef>
              <c:f>SCUP!$AB$3:$AC$79</c:f>
              <c:multiLvlStrCache>
                <c:ptCount val="7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6/17</c:v>
                  </c:pt>
                  <c:pt idx="6">
                    <c:v>6/19</c:v>
                  </c:pt>
                  <c:pt idx="7">
                    <c:v>6/24</c:v>
                  </c:pt>
                  <c:pt idx="8">
                    <c:v>6/26</c:v>
                  </c:pt>
                  <c:pt idx="9">
                    <c:v>7/1</c:v>
                  </c:pt>
                  <c:pt idx="10">
                    <c:v>7/3</c:v>
                  </c:pt>
                  <c:pt idx="11">
                    <c:v>7/8</c:v>
                  </c:pt>
                  <c:pt idx="12">
                    <c:v>7/10</c:v>
                  </c:pt>
                  <c:pt idx="13">
                    <c:v>7/15</c:v>
                  </c:pt>
                  <c:pt idx="14">
                    <c:v>7/17</c:v>
                  </c:pt>
                  <c:pt idx="15">
                    <c:v>7/22</c:v>
                  </c:pt>
                  <c:pt idx="16">
                    <c:v>7/24</c:v>
                  </c:pt>
                  <c:pt idx="17">
                    <c:v>7/29</c:v>
                  </c:pt>
                  <c:pt idx="18">
                    <c:v>7/31</c:v>
                  </c:pt>
                  <c:pt idx="19">
                    <c:v>8/5</c:v>
                  </c:pt>
                  <c:pt idx="20">
                    <c:v>8/7</c:v>
                  </c:pt>
                  <c:pt idx="21">
                    <c:v>8/12</c:v>
                  </c:pt>
                  <c:pt idx="22">
                    <c:v>8/14</c:v>
                  </c:pt>
                  <c:pt idx="23">
                    <c:v>8/19</c:v>
                  </c:pt>
                  <c:pt idx="24">
                    <c:v>8/21</c:v>
                  </c:pt>
                  <c:pt idx="25">
                    <c:v>8/26</c:v>
                  </c:pt>
                  <c:pt idx="26">
                    <c:v>8/28</c:v>
                  </c:pt>
                  <c:pt idx="27">
                    <c:v>9/2</c:v>
                  </c:pt>
                  <c:pt idx="28">
                    <c:v>9/4</c:v>
                  </c:pt>
                  <c:pt idx="29">
                    <c:v>9/9</c:v>
                  </c:pt>
                  <c:pt idx="30">
                    <c:v>9/11</c:v>
                  </c:pt>
                  <c:pt idx="31">
                    <c:v>9/23</c:v>
                  </c:pt>
                  <c:pt idx="32">
                    <c:v>9/25</c:v>
                  </c:pt>
                  <c:pt idx="33">
                    <c:v>10/2</c:v>
                  </c:pt>
                  <c:pt idx="34">
                    <c:v>10/7</c:v>
                  </c:pt>
                  <c:pt idx="35">
                    <c:v>10/9</c:v>
                  </c:pt>
                  <c:pt idx="36">
                    <c:v>10/14</c:v>
                  </c:pt>
                  <c:pt idx="37">
                    <c:v>10/16</c:v>
                  </c:pt>
                  <c:pt idx="38">
                    <c:v>10/21</c:v>
                  </c:pt>
                  <c:pt idx="39">
                    <c:v>10/23</c:v>
                  </c:pt>
                  <c:pt idx="40">
                    <c:v>10/28</c:v>
                  </c:pt>
                  <c:pt idx="41">
                    <c:v>10/30</c:v>
                  </c:pt>
                  <c:pt idx="42">
                    <c:v>11/4</c:v>
                  </c:pt>
                  <c:pt idx="43">
                    <c:v>11/6</c:v>
                  </c:pt>
                  <c:pt idx="44">
                    <c:v>11/11</c:v>
                  </c:pt>
                  <c:pt idx="45">
                    <c:v>11/13</c:v>
                  </c:pt>
                  <c:pt idx="46">
                    <c:v>11/18</c:v>
                  </c:pt>
                  <c:pt idx="47">
                    <c:v>11/20</c:v>
                  </c:pt>
                  <c:pt idx="48">
                    <c:v>11/23</c:v>
                  </c:pt>
                  <c:pt idx="49">
                    <c:v>12/2</c:v>
                  </c:pt>
                  <c:pt idx="50">
                    <c:v>1/6</c:v>
                  </c:pt>
                  <c:pt idx="51">
                    <c:v>2/12</c:v>
                  </c:pt>
                  <c:pt idx="52">
                    <c:v>3/3</c:v>
                  </c:pt>
                  <c:pt idx="53">
                    <c:v>4/7</c:v>
                  </c:pt>
                  <c:pt idx="54">
                    <c:v>5/5</c:v>
                  </c:pt>
                  <c:pt idx="55">
                    <c:v>6/11</c:v>
                  </c:pt>
                  <c:pt idx="56">
                    <c:v>7/9</c:v>
                  </c:pt>
                  <c:pt idx="57">
                    <c:v>8/7</c:v>
                  </c:pt>
                  <c:pt idx="58">
                    <c:v>9/2</c:v>
                  </c:pt>
                  <c:pt idx="59">
                    <c:v>10/4</c:v>
                  </c:pt>
                  <c:pt idx="60">
                    <c:v>11/4</c:v>
                  </c:pt>
                  <c:pt idx="61">
                    <c:v>12/10</c:v>
                  </c:pt>
                  <c:pt idx="62">
                    <c:v>1/11</c:v>
                  </c:pt>
                  <c:pt idx="63">
                    <c:v>02/12</c:v>
                  </c:pt>
                  <c:pt idx="64">
                    <c:v>03/08</c:v>
                  </c:pt>
                  <c:pt idx="65">
                    <c:v>04/05</c:v>
                  </c:pt>
                  <c:pt idx="66">
                    <c:v>05/11</c:v>
                  </c:pt>
                  <c:pt idx="67">
                    <c:v>06/08</c:v>
                  </c:pt>
                  <c:pt idx="68">
                    <c:v>07/19</c:v>
                  </c:pt>
                  <c:pt idx="69">
                    <c:v>9/13</c:v>
                  </c:pt>
                  <c:pt idx="70">
                    <c:v>12/06</c:v>
                  </c:pt>
                  <c:pt idx="71">
                    <c:v>2/18</c:v>
                  </c:pt>
                  <c:pt idx="72">
                    <c:v>03/07</c:v>
                  </c:pt>
                  <c:pt idx="73">
                    <c:v>04/04</c:v>
                  </c:pt>
                  <c:pt idx="74">
                    <c:v>05/13</c:v>
                  </c:pt>
                  <c:pt idx="75">
                    <c:v>06/08</c:v>
                  </c:pt>
                  <c:pt idx="76">
                    <c:v>07/07</c:v>
                  </c:pt>
                </c:lvl>
                <c:lvl>
                  <c:pt idx="0">
                    <c:v>2008 (Pre-BMP)</c:v>
                  </c:pt>
                  <c:pt idx="50">
                    <c:v>2009</c:v>
                  </c:pt>
                  <c:pt idx="62">
                    <c:v>2010</c:v>
                  </c:pt>
                  <c:pt idx="71">
                    <c:v>2011</c:v>
                  </c:pt>
                  <c:pt idx="76">
                    <c:v>2011 (Post-BMP)</c:v>
                  </c:pt>
                </c:lvl>
              </c:multiLvlStrCache>
            </c:multiLvlStrRef>
          </c:cat>
          <c:val>
            <c:numRef>
              <c:f>SCUP!$AD$3:$AD$79</c:f>
              <c:numCache>
                <c:formatCode>0.0000</c:formatCode>
                <c:ptCount val="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0.13113285714285713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 formatCode="General">
                  <c:v>0</c:v>
                </c:pt>
                <c:pt idx="70" formatCode="General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</c:numCache>
            </c:numRef>
          </c:val>
        </c:ser>
        <c:marker val="1"/>
        <c:axId val="117095040"/>
        <c:axId val="117109504"/>
      </c:lineChart>
      <c:catAx>
        <c:axId val="1170950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117109504"/>
        <c:crosses val="autoZero"/>
        <c:auto val="1"/>
        <c:lblAlgn val="ctr"/>
        <c:lblOffset val="100"/>
      </c:catAx>
      <c:valAx>
        <c:axId val="117109504"/>
        <c:scaling>
          <c:orientation val="minMax"/>
          <c:max val="2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>
            <c:manualLayout>
              <c:xMode val="edge"/>
              <c:yMode val="edge"/>
              <c:x val="5.8718969798602924E-3"/>
              <c:y val="0.18274696368576979"/>
            </c:manualLayout>
          </c:layout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709504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5697663427881257"/>
          <c:y val="6.4894465805760831E-2"/>
          <c:w val="0.19630068113306792"/>
          <c:h val="0.13041776027996504"/>
        </c:manualLayout>
      </c:layout>
    </c:legend>
    <c:plotVisOnly val="1"/>
    <c:dispBlanksAs val="gap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7303805774278219E-2"/>
          <c:y val="2.7361047954112212E-2"/>
          <c:w val="0.92903838582677156"/>
          <c:h val="0.71248785391187863"/>
        </c:manualLayout>
      </c:layout>
      <c:lineChart>
        <c:grouping val="standard"/>
        <c:ser>
          <c:idx val="0"/>
          <c:order val="0"/>
          <c:tx>
            <c:strRef>
              <c:f>SCLO!$D$1</c:f>
              <c:strCache>
                <c:ptCount val="1"/>
                <c:pt idx="0">
                  <c:v>Nitrates (mg NO3/L)</c:v>
                </c:pt>
              </c:strCache>
            </c:strRef>
          </c:tx>
          <c:cat>
            <c:multiLvlStrRef>
              <c:f>(SCLO!$A$2:$B$52,SCLO!$A$54:$B$65,SCLO!$A$67:$B$78,SCLO!$A$80:$B$85,SCLO!$A$87:$B$102)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(SCLO!$D$2:$D$52,SCLO!$D$54:$D$65,SCLO!$D$67:$D$73,SCLO!$D$74:$D$78,SCLO!$D$80:$D$85,SCLO!$D$87:$D$102)</c:f>
              <c:numCache>
                <c:formatCode>0.0000</c:formatCode>
                <c:ptCount val="97"/>
                <c:pt idx="0">
                  <c:v>0.45835714285714285</c:v>
                </c:pt>
                <c:pt idx="1">
                  <c:v>0.73470000000000035</c:v>
                </c:pt>
                <c:pt idx="2">
                  <c:v>0.49024285714285742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</c:v>
                </c:pt>
                <c:pt idx="7">
                  <c:v>0.05</c:v>
                </c:pt>
                <c:pt idx="8">
                  <c:v>0.05</c:v>
                </c:pt>
                <c:pt idx="9">
                  <c:v>0.05</c:v>
                </c:pt>
                <c:pt idx="10">
                  <c:v>0.05</c:v>
                </c:pt>
                <c:pt idx="11">
                  <c:v>0.05</c:v>
                </c:pt>
                <c:pt idx="12">
                  <c:v>0.05</c:v>
                </c:pt>
                <c:pt idx="13">
                  <c:v>0.05</c:v>
                </c:pt>
                <c:pt idx="14">
                  <c:v>0.05</c:v>
                </c:pt>
                <c:pt idx="15">
                  <c:v>0.63948571428571466</c:v>
                </c:pt>
                <c:pt idx="16">
                  <c:v>0.05</c:v>
                </c:pt>
                <c:pt idx="17">
                  <c:v>0.05</c:v>
                </c:pt>
                <c:pt idx="18">
                  <c:v>0.05</c:v>
                </c:pt>
                <c:pt idx="19">
                  <c:v>0.05</c:v>
                </c:pt>
                <c:pt idx="20">
                  <c:v>0.05</c:v>
                </c:pt>
                <c:pt idx="21">
                  <c:v>0.05</c:v>
                </c:pt>
                <c:pt idx="22">
                  <c:v>0.05</c:v>
                </c:pt>
                <c:pt idx="23">
                  <c:v>0.05</c:v>
                </c:pt>
                <c:pt idx="24">
                  <c:v>0.05</c:v>
                </c:pt>
                <c:pt idx="25">
                  <c:v>0.05</c:v>
                </c:pt>
                <c:pt idx="26">
                  <c:v>0.05</c:v>
                </c:pt>
                <c:pt idx="27">
                  <c:v>0.05</c:v>
                </c:pt>
                <c:pt idx="28">
                  <c:v>0.47607142857142859</c:v>
                </c:pt>
                <c:pt idx="29">
                  <c:v>0.05</c:v>
                </c:pt>
                <c:pt idx="30">
                  <c:v>0.49290000000000017</c:v>
                </c:pt>
                <c:pt idx="31">
                  <c:v>0.05</c:v>
                </c:pt>
                <c:pt idx="32">
                  <c:v>0.05</c:v>
                </c:pt>
                <c:pt idx="33">
                  <c:v>0.05</c:v>
                </c:pt>
                <c:pt idx="34">
                  <c:v>0.05</c:v>
                </c:pt>
                <c:pt idx="35">
                  <c:v>0.05</c:v>
                </c:pt>
                <c:pt idx="36">
                  <c:v>0.05</c:v>
                </c:pt>
                <c:pt idx="37">
                  <c:v>0.05</c:v>
                </c:pt>
                <c:pt idx="38">
                  <c:v>0.05</c:v>
                </c:pt>
                <c:pt idx="39">
                  <c:v>0.05</c:v>
                </c:pt>
                <c:pt idx="40">
                  <c:v>0.05</c:v>
                </c:pt>
                <c:pt idx="41">
                  <c:v>0.05</c:v>
                </c:pt>
                <c:pt idx="42">
                  <c:v>0.05</c:v>
                </c:pt>
                <c:pt idx="43">
                  <c:v>0.05</c:v>
                </c:pt>
                <c:pt idx="44">
                  <c:v>0.05</c:v>
                </c:pt>
                <c:pt idx="45">
                  <c:v>0.05</c:v>
                </c:pt>
                <c:pt idx="46">
                  <c:v>0.05</c:v>
                </c:pt>
                <c:pt idx="47">
                  <c:v>0.05</c:v>
                </c:pt>
                <c:pt idx="48">
                  <c:v>0.05</c:v>
                </c:pt>
                <c:pt idx="49">
                  <c:v>0.05</c:v>
                </c:pt>
                <c:pt idx="50">
                  <c:v>0.05</c:v>
                </c:pt>
                <c:pt idx="51">
                  <c:v>0.05</c:v>
                </c:pt>
                <c:pt idx="52">
                  <c:v>0.48651547500000025</c:v>
                </c:pt>
                <c:pt idx="53">
                  <c:v>0.05</c:v>
                </c:pt>
                <c:pt idx="54">
                  <c:v>0.05</c:v>
                </c:pt>
                <c:pt idx="55">
                  <c:v>0.53896500000000003</c:v>
                </c:pt>
                <c:pt idx="56">
                  <c:v>0.05</c:v>
                </c:pt>
                <c:pt idx="57">
                  <c:v>0.05</c:v>
                </c:pt>
                <c:pt idx="58">
                  <c:v>0.05</c:v>
                </c:pt>
                <c:pt idx="59">
                  <c:v>0.05</c:v>
                </c:pt>
                <c:pt idx="60">
                  <c:v>0.05</c:v>
                </c:pt>
                <c:pt idx="61">
                  <c:v>0.05</c:v>
                </c:pt>
                <c:pt idx="62">
                  <c:v>0.05</c:v>
                </c:pt>
                <c:pt idx="63">
                  <c:v>0.72791249999999996</c:v>
                </c:pt>
                <c:pt idx="64">
                  <c:v>0.52224734999999955</c:v>
                </c:pt>
                <c:pt idx="65">
                  <c:v>0.05</c:v>
                </c:pt>
                <c:pt idx="66">
                  <c:v>0.05</c:v>
                </c:pt>
                <c:pt idx="67">
                  <c:v>0.05</c:v>
                </c:pt>
                <c:pt idx="68">
                  <c:v>0.05</c:v>
                </c:pt>
                <c:pt idx="69">
                  <c:v>0.05</c:v>
                </c:pt>
                <c:pt idx="70">
                  <c:v>0.05</c:v>
                </c:pt>
                <c:pt idx="71">
                  <c:v>0.05</c:v>
                </c:pt>
                <c:pt idx="72">
                  <c:v>0.05</c:v>
                </c:pt>
                <c:pt idx="73">
                  <c:v>0.05</c:v>
                </c:pt>
                <c:pt idx="74">
                  <c:v>0.05</c:v>
                </c:pt>
                <c:pt idx="75">
                  <c:v>0.05</c:v>
                </c:pt>
                <c:pt idx="76">
                  <c:v>0.05</c:v>
                </c:pt>
                <c:pt idx="77">
                  <c:v>0.62569500000000067</c:v>
                </c:pt>
                <c:pt idx="78">
                  <c:v>0.05</c:v>
                </c:pt>
                <c:pt idx="79">
                  <c:v>0.05</c:v>
                </c:pt>
                <c:pt idx="80">
                  <c:v>0.05</c:v>
                </c:pt>
                <c:pt idx="81">
                  <c:v>0.05</c:v>
                </c:pt>
                <c:pt idx="82">
                  <c:v>0.05</c:v>
                </c:pt>
                <c:pt idx="83">
                  <c:v>0.05</c:v>
                </c:pt>
                <c:pt idx="84">
                  <c:v>0.05</c:v>
                </c:pt>
                <c:pt idx="85">
                  <c:v>0.05</c:v>
                </c:pt>
                <c:pt idx="86">
                  <c:v>0.05</c:v>
                </c:pt>
                <c:pt idx="87">
                  <c:v>0.05</c:v>
                </c:pt>
                <c:pt idx="88">
                  <c:v>0.05</c:v>
                </c:pt>
                <c:pt idx="89">
                  <c:v>0.05</c:v>
                </c:pt>
                <c:pt idx="90">
                  <c:v>0.05</c:v>
                </c:pt>
                <c:pt idx="91">
                  <c:v>0.05</c:v>
                </c:pt>
                <c:pt idx="92">
                  <c:v>0.05</c:v>
                </c:pt>
                <c:pt idx="93">
                  <c:v>0.05</c:v>
                </c:pt>
                <c:pt idx="94">
                  <c:v>0.05</c:v>
                </c:pt>
                <c:pt idx="95">
                  <c:v>0.05</c:v>
                </c:pt>
                <c:pt idx="96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SCLO!$C$1</c:f>
              <c:strCache>
                <c:ptCount val="1"/>
                <c:pt idx="0">
                  <c:v>Nitrites (mg NO2/L)</c:v>
                </c:pt>
              </c:strCache>
            </c:strRef>
          </c:tx>
          <c:marker>
            <c:symbol val="square"/>
            <c:size val="5"/>
          </c:marker>
          <c:cat>
            <c:multiLvlStrRef>
              <c:f>(SCLO!$A$2:$B$52,SCLO!$A$54:$B$65,SCLO!$A$67:$B$78,SCLO!$A$80:$B$85,SCLO!$A$87:$B$102)</c:f>
              <c:multiLvlStrCache>
                <c:ptCount val="9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11/01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(SCLO!$C$2:$C$52,SCLO!$C$54:$C$65,SCLO!$C$67:$C$73,SCLO!$C$74:$C$78,SCLO!$C$80:$C$85,SCLO!$C$87:$C$102)</c:f>
              <c:numCache>
                <c:formatCode>0.0000</c:formatCode>
                <c:ptCount val="9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</c:ser>
        <c:marker val="1"/>
        <c:axId val="117151616"/>
        <c:axId val="117161984"/>
      </c:lineChart>
      <c:catAx>
        <c:axId val="1171516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 rot="-5400000" vert="horz"/>
          <a:lstStyle/>
          <a:p>
            <a:pPr>
              <a:defRPr sz="900"/>
            </a:pPr>
            <a:endParaRPr lang="en-US"/>
          </a:p>
        </c:txPr>
        <c:crossAx val="117161984"/>
        <c:crosses val="autoZero"/>
        <c:auto val="1"/>
        <c:lblAlgn val="ctr"/>
        <c:lblOffset val="100"/>
      </c:catAx>
      <c:valAx>
        <c:axId val="117161984"/>
        <c:scaling>
          <c:orientation val="minMax"/>
          <c:max val="2.4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>
            <c:manualLayout>
              <c:xMode val="edge"/>
              <c:yMode val="edge"/>
              <c:x val="6.1868985126859125E-3"/>
              <c:y val="0.1953781358725509"/>
            </c:manualLayout>
          </c:layout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715161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5697663427881257"/>
          <c:y val="6.4894465805760831E-2"/>
          <c:w val="0.19630068113306792"/>
          <c:h val="9.8010349740660724E-2"/>
        </c:manualLayout>
      </c:layout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5463269206405758E-2"/>
          <c:y val="2.3794311810376851E-2"/>
          <c:w val="0.87974420384951924"/>
          <c:h val="0.73770078740157519"/>
        </c:manualLayout>
      </c:layout>
      <c:lineChart>
        <c:grouping val="standard"/>
        <c:ser>
          <c:idx val="0"/>
          <c:order val="0"/>
          <c:tx>
            <c:strRef>
              <c:f>SCUP!$F$1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SCUP!$AF$3:$AG$78</c:f>
              <c:multiLvlStrCache>
                <c:ptCount val="76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6/19</c:v>
                  </c:pt>
                  <c:pt idx="6">
                    <c:v>6/24</c:v>
                  </c:pt>
                  <c:pt idx="7">
                    <c:v>6/26</c:v>
                  </c:pt>
                  <c:pt idx="8">
                    <c:v>7/1</c:v>
                  </c:pt>
                  <c:pt idx="9">
                    <c:v>7/3</c:v>
                  </c:pt>
                  <c:pt idx="10">
                    <c:v>7/8</c:v>
                  </c:pt>
                  <c:pt idx="11">
                    <c:v>7/10</c:v>
                  </c:pt>
                  <c:pt idx="12">
                    <c:v>7/15</c:v>
                  </c:pt>
                  <c:pt idx="13">
                    <c:v>7/17</c:v>
                  </c:pt>
                  <c:pt idx="14">
                    <c:v>7/22</c:v>
                  </c:pt>
                  <c:pt idx="15">
                    <c:v>7/24</c:v>
                  </c:pt>
                  <c:pt idx="16">
                    <c:v>7/29</c:v>
                  </c:pt>
                  <c:pt idx="17">
                    <c:v>7/31</c:v>
                  </c:pt>
                  <c:pt idx="18">
                    <c:v>8/5</c:v>
                  </c:pt>
                  <c:pt idx="19">
                    <c:v>8/7</c:v>
                  </c:pt>
                  <c:pt idx="20">
                    <c:v>8/12</c:v>
                  </c:pt>
                  <c:pt idx="21">
                    <c:v>8/14</c:v>
                  </c:pt>
                  <c:pt idx="22">
                    <c:v>8/19</c:v>
                  </c:pt>
                  <c:pt idx="23">
                    <c:v>8/21</c:v>
                  </c:pt>
                  <c:pt idx="24">
                    <c:v>8/26</c:v>
                  </c:pt>
                  <c:pt idx="25">
                    <c:v>8/28</c:v>
                  </c:pt>
                  <c:pt idx="26">
                    <c:v>9/2</c:v>
                  </c:pt>
                  <c:pt idx="27">
                    <c:v>9/4</c:v>
                  </c:pt>
                  <c:pt idx="28">
                    <c:v>9/9</c:v>
                  </c:pt>
                  <c:pt idx="29">
                    <c:v>9/11</c:v>
                  </c:pt>
                  <c:pt idx="30">
                    <c:v>9/23</c:v>
                  </c:pt>
                  <c:pt idx="31">
                    <c:v>9/25</c:v>
                  </c:pt>
                  <c:pt idx="32">
                    <c:v>10/2</c:v>
                  </c:pt>
                  <c:pt idx="33">
                    <c:v>10/7</c:v>
                  </c:pt>
                  <c:pt idx="34">
                    <c:v>10/9</c:v>
                  </c:pt>
                  <c:pt idx="35">
                    <c:v>10/14</c:v>
                  </c:pt>
                  <c:pt idx="36">
                    <c:v>10/16</c:v>
                  </c:pt>
                  <c:pt idx="37">
                    <c:v>10/21</c:v>
                  </c:pt>
                  <c:pt idx="38">
                    <c:v>10/23</c:v>
                  </c:pt>
                  <c:pt idx="39">
                    <c:v>10/28</c:v>
                  </c:pt>
                  <c:pt idx="40">
                    <c:v>10/30</c:v>
                  </c:pt>
                  <c:pt idx="41">
                    <c:v>11/4</c:v>
                  </c:pt>
                  <c:pt idx="42">
                    <c:v>11/6</c:v>
                  </c:pt>
                  <c:pt idx="43">
                    <c:v>11/11</c:v>
                  </c:pt>
                  <c:pt idx="44">
                    <c:v>11/13</c:v>
                  </c:pt>
                  <c:pt idx="45">
                    <c:v>11/18</c:v>
                  </c:pt>
                  <c:pt idx="46">
                    <c:v>11/20</c:v>
                  </c:pt>
                  <c:pt idx="47">
                    <c:v>11/23</c:v>
                  </c:pt>
                  <c:pt idx="48">
                    <c:v>12/2</c:v>
                  </c:pt>
                  <c:pt idx="49">
                    <c:v>1/6</c:v>
                  </c:pt>
                  <c:pt idx="50">
                    <c:v>2/12</c:v>
                  </c:pt>
                  <c:pt idx="51">
                    <c:v>3/3</c:v>
                  </c:pt>
                  <c:pt idx="52">
                    <c:v>4/7</c:v>
                  </c:pt>
                  <c:pt idx="53">
                    <c:v>5/5</c:v>
                  </c:pt>
                  <c:pt idx="54">
                    <c:v>6/11</c:v>
                  </c:pt>
                  <c:pt idx="55">
                    <c:v>7/9</c:v>
                  </c:pt>
                  <c:pt idx="56">
                    <c:v>8/7</c:v>
                  </c:pt>
                  <c:pt idx="57">
                    <c:v>9/2</c:v>
                  </c:pt>
                  <c:pt idx="58">
                    <c:v>10/4</c:v>
                  </c:pt>
                  <c:pt idx="59">
                    <c:v>11/4</c:v>
                  </c:pt>
                  <c:pt idx="60">
                    <c:v>12/10</c:v>
                  </c:pt>
                  <c:pt idx="61">
                    <c:v>1/11</c:v>
                  </c:pt>
                  <c:pt idx="62">
                    <c:v>02/12</c:v>
                  </c:pt>
                  <c:pt idx="63">
                    <c:v>03/08</c:v>
                  </c:pt>
                  <c:pt idx="64">
                    <c:v>04/05</c:v>
                  </c:pt>
                  <c:pt idx="65">
                    <c:v>05/11</c:v>
                  </c:pt>
                  <c:pt idx="66">
                    <c:v>06/08</c:v>
                  </c:pt>
                  <c:pt idx="67">
                    <c:v>07/19</c:v>
                  </c:pt>
                  <c:pt idx="68">
                    <c:v>9/13</c:v>
                  </c:pt>
                  <c:pt idx="69">
                    <c:v>12/06</c:v>
                  </c:pt>
                  <c:pt idx="70">
                    <c:v>2/18</c:v>
                  </c:pt>
                  <c:pt idx="71">
                    <c:v>03/07</c:v>
                  </c:pt>
                  <c:pt idx="72">
                    <c:v>04/04</c:v>
                  </c:pt>
                  <c:pt idx="73">
                    <c:v>05/13</c:v>
                  </c:pt>
                  <c:pt idx="74">
                    <c:v>06/08</c:v>
                  </c:pt>
                  <c:pt idx="75">
                    <c:v>07/07</c:v>
                  </c:pt>
                </c:lvl>
                <c:lvl>
                  <c:pt idx="0">
                    <c:v>2008 (Pre-BMP)</c:v>
                  </c:pt>
                  <c:pt idx="49">
                    <c:v>2009</c:v>
                  </c:pt>
                  <c:pt idx="61">
                    <c:v>2010</c:v>
                  </c:pt>
                  <c:pt idx="70">
                    <c:v>2011</c:v>
                  </c:pt>
                  <c:pt idx="75">
                    <c:v>2011 (Post-BMP)</c:v>
                  </c:pt>
                </c:lvl>
              </c:multiLvlStrCache>
            </c:multiLvlStrRef>
          </c:cat>
          <c:val>
            <c:numRef>
              <c:f>SCUP!$AH$3:$AH$78</c:f>
              <c:numCache>
                <c:formatCode>0.0000</c:formatCode>
                <c:ptCount val="76"/>
                <c:pt idx="0">
                  <c:v>1.4600806451612908E-2</c:v>
                </c:pt>
                <c:pt idx="1">
                  <c:v>2.3141935483870998E-2</c:v>
                </c:pt>
                <c:pt idx="2">
                  <c:v>1.5807258064516137E-2</c:v>
                </c:pt>
                <c:pt idx="3">
                  <c:v>1.2579999999999992E-2</c:v>
                </c:pt>
                <c:pt idx="4">
                  <c:v>5.1904838709677381E-2</c:v>
                </c:pt>
                <c:pt idx="5">
                  <c:v>1.7348225806451612E-2</c:v>
                </c:pt>
                <c:pt idx="6">
                  <c:v>1.9456774193548396E-2</c:v>
                </c:pt>
                <c:pt idx="7">
                  <c:v>2.3591612903225812E-2</c:v>
                </c:pt>
                <c:pt idx="8">
                  <c:v>2.3459999999999995E-2</c:v>
                </c:pt>
                <c:pt idx="9">
                  <c:v>1.6906774193548399E-2</c:v>
                </c:pt>
                <c:pt idx="10">
                  <c:v>1.4578870967741936E-2</c:v>
                </c:pt>
                <c:pt idx="11">
                  <c:v>2.1672258064516149E-2</c:v>
                </c:pt>
                <c:pt idx="12">
                  <c:v>2.0240967741935491E-2</c:v>
                </c:pt>
                <c:pt idx="13">
                  <c:v>1.4507580645161305E-2</c:v>
                </c:pt>
                <c:pt idx="14">
                  <c:v>3.2245161290322601E-2</c:v>
                </c:pt>
                <c:pt idx="15">
                  <c:v>2.9695161290322576E-2</c:v>
                </c:pt>
                <c:pt idx="16">
                  <c:v>3.2519354838709671E-2</c:v>
                </c:pt>
                <c:pt idx="17">
                  <c:v>3.3232258064516143E-2</c:v>
                </c:pt>
                <c:pt idx="18">
                  <c:v>5.0000000000000027E-3</c:v>
                </c:pt>
                <c:pt idx="19">
                  <c:v>5.0000000000000027E-3</c:v>
                </c:pt>
                <c:pt idx="20">
                  <c:v>3.509425E-2</c:v>
                </c:pt>
                <c:pt idx="21">
                  <c:v>3.0006350000000001E-2</c:v>
                </c:pt>
                <c:pt idx="22">
                  <c:v>5.0000000000000027E-3</c:v>
                </c:pt>
                <c:pt idx="23">
                  <c:v>5.0000000000000027E-3</c:v>
                </c:pt>
                <c:pt idx="24">
                  <c:v>5.0000000000000027E-3</c:v>
                </c:pt>
                <c:pt idx="25">
                  <c:v>5.0000000000000027E-3</c:v>
                </c:pt>
                <c:pt idx="26">
                  <c:v>5.0000000000000027E-3</c:v>
                </c:pt>
                <c:pt idx="27">
                  <c:v>3.6590000000000004E-2</c:v>
                </c:pt>
                <c:pt idx="28">
                  <c:v>5.0000000000000027E-3</c:v>
                </c:pt>
                <c:pt idx="29">
                  <c:v>5.0000000000000027E-3</c:v>
                </c:pt>
                <c:pt idx="30">
                  <c:v>5.0000000000000027E-3</c:v>
                </c:pt>
                <c:pt idx="31">
                  <c:v>5.0000000000000027E-3</c:v>
                </c:pt>
                <c:pt idx="32">
                  <c:v>5.0000000000000027E-3</c:v>
                </c:pt>
                <c:pt idx="33">
                  <c:v>5.0000000000000027E-3</c:v>
                </c:pt>
                <c:pt idx="34">
                  <c:v>5.0000000000000027E-3</c:v>
                </c:pt>
                <c:pt idx="35">
                  <c:v>5.0000000000000027E-3</c:v>
                </c:pt>
                <c:pt idx="36">
                  <c:v>5.0000000000000027E-3</c:v>
                </c:pt>
                <c:pt idx="37">
                  <c:v>5.0000000000000027E-3</c:v>
                </c:pt>
                <c:pt idx="38">
                  <c:v>5.0000000000000027E-3</c:v>
                </c:pt>
                <c:pt idx="39">
                  <c:v>5.0000000000000027E-3</c:v>
                </c:pt>
                <c:pt idx="40">
                  <c:v>5.0000000000000027E-3</c:v>
                </c:pt>
                <c:pt idx="41">
                  <c:v>5.0000000000000027E-3</c:v>
                </c:pt>
                <c:pt idx="42">
                  <c:v>5.0000000000000027E-3</c:v>
                </c:pt>
                <c:pt idx="43">
                  <c:v>5.0000000000000027E-3</c:v>
                </c:pt>
                <c:pt idx="44">
                  <c:v>5.0000000000000027E-3</c:v>
                </c:pt>
                <c:pt idx="45">
                  <c:v>5.0000000000000027E-3</c:v>
                </c:pt>
                <c:pt idx="46">
                  <c:v>5.0000000000000027E-3</c:v>
                </c:pt>
                <c:pt idx="47">
                  <c:v>5.0000000000000027E-3</c:v>
                </c:pt>
                <c:pt idx="48">
                  <c:v>5.0000000000000027E-3</c:v>
                </c:pt>
                <c:pt idx="49">
                  <c:v>6.4548899999999992E-2</c:v>
                </c:pt>
                <c:pt idx="50">
                  <c:v>0.13121264999999999</c:v>
                </c:pt>
                <c:pt idx="51">
                  <c:v>2.7511440000000012E-2</c:v>
                </c:pt>
                <c:pt idx="52">
                  <c:v>2.9574184999999989E-2</c:v>
                </c:pt>
                <c:pt idx="53">
                  <c:v>3.4511899999999998E-2</c:v>
                </c:pt>
                <c:pt idx="54">
                  <c:v>2.534755E-2</c:v>
                </c:pt>
                <c:pt idx="55">
                  <c:v>5.6181449999999966E-2</c:v>
                </c:pt>
                <c:pt idx="56">
                  <c:v>3.6841300000000021E-2</c:v>
                </c:pt>
                <c:pt idx="57">
                  <c:v>2.8939730000000011E-2</c:v>
                </c:pt>
                <c:pt idx="58">
                  <c:v>1.5983974999999997E-2</c:v>
                </c:pt>
                <c:pt idx="59">
                  <c:v>8.3490600000000026E-2</c:v>
                </c:pt>
                <c:pt idx="60">
                  <c:v>6.7736500000000047E-2</c:v>
                </c:pt>
                <c:pt idx="61">
                  <c:v>4.9775600000000017E-2</c:v>
                </c:pt>
                <c:pt idx="62">
                  <c:v>2.5457890000000007E-2</c:v>
                </c:pt>
                <c:pt idx="63">
                  <c:v>3.8036649999999998E-2</c:v>
                </c:pt>
                <c:pt idx="64">
                  <c:v>2.3091709999999998E-2</c:v>
                </c:pt>
                <c:pt idx="65">
                  <c:v>5.1829149999999949E-2</c:v>
                </c:pt>
                <c:pt idx="66">
                  <c:v>1.523918E-2</c:v>
                </c:pt>
                <c:pt idx="67">
                  <c:v>1.3531975000000007E-2</c:v>
                </c:pt>
                <c:pt idx="68">
                  <c:v>5.7346149999999999E-2</c:v>
                </c:pt>
                <c:pt idx="69">
                  <c:v>0.2075005</c:v>
                </c:pt>
                <c:pt idx="70">
                  <c:v>2.5519190000000001E-2</c:v>
                </c:pt>
                <c:pt idx="71">
                  <c:v>1.5530355000000006E-2</c:v>
                </c:pt>
                <c:pt idx="72">
                  <c:v>0.12698295000000001</c:v>
                </c:pt>
                <c:pt idx="73">
                  <c:v>2.8243975000000015E-2</c:v>
                </c:pt>
                <c:pt idx="74">
                  <c:v>1.6406944999999999E-2</c:v>
                </c:pt>
                <c:pt idx="75">
                  <c:v>0.13866060000000002</c:v>
                </c:pt>
              </c:numCache>
            </c:numRef>
          </c:val>
        </c:ser>
        <c:marker val="1"/>
        <c:axId val="117232000"/>
        <c:axId val="117233920"/>
      </c:lineChart>
      <c:catAx>
        <c:axId val="1172320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 rot="-5400000"/>
          <a:lstStyle/>
          <a:p>
            <a:pPr>
              <a:defRPr sz="900"/>
            </a:pPr>
            <a:endParaRPr lang="en-US"/>
          </a:p>
        </c:txPr>
        <c:crossAx val="117233920"/>
        <c:crosses val="autoZero"/>
        <c:auto val="1"/>
        <c:lblAlgn val="ctr"/>
        <c:lblOffset val="100"/>
      </c:catAx>
      <c:valAx>
        <c:axId val="117233920"/>
        <c:scaling>
          <c:orientation val="minMax"/>
          <c:max val="0.22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>
            <c:manualLayout>
              <c:xMode val="edge"/>
              <c:yMode val="edge"/>
              <c:x val="5.1965723496764007E-3"/>
              <c:y val="0.18365504234401686"/>
            </c:manualLayout>
          </c:layout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7232000"/>
        <c:crosses val="autoZero"/>
        <c:crossBetween val="between"/>
        <c:majorUnit val="2.0000000000000011E-2"/>
      </c:valAx>
    </c:plotArea>
    <c:legend>
      <c:legendPos val="r"/>
      <c:layout>
        <c:manualLayout>
          <c:xMode val="edge"/>
          <c:yMode val="edge"/>
          <c:x val="0.66711111111111121"/>
          <c:y val="5.4312134060165572E-2"/>
          <c:w val="0.19959612860892392"/>
          <c:h val="5.6864507502599908E-2"/>
        </c:manualLayout>
      </c:layout>
    </c:legend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8672114818302973E-2"/>
          <c:y val="2.7841892897716453E-2"/>
          <c:w val="0.90469635737414356"/>
          <c:h val="0.69149527950797263"/>
        </c:manualLayout>
      </c:layout>
      <c:lineChart>
        <c:grouping val="standard"/>
        <c:ser>
          <c:idx val="0"/>
          <c:order val="0"/>
          <c:tx>
            <c:strRef>
              <c:f>SCLO!$F$1</c:f>
              <c:strCache>
                <c:ptCount val="1"/>
                <c:pt idx="0">
                  <c:v>Phosphates (mg PO4/L)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multiLvlStrRef>
              <c:f>(SCLO!$A$2:$B$65,SCLO!$A$67:$B$78,SCLO!$A$80:$B$85,SCLO!$A$87:$B$102)</c:f>
              <c:multiLvlStrCache>
                <c:ptCount val="98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MEAN</c:v>
                  </c:pt>
                  <c:pt idx="52">
                    <c:v>1/6</c:v>
                  </c:pt>
                  <c:pt idx="53">
                    <c:v>2/12</c:v>
                  </c:pt>
                  <c:pt idx="54">
                    <c:v>3/3</c:v>
                  </c:pt>
                  <c:pt idx="55">
                    <c:v>4/7</c:v>
                  </c:pt>
                  <c:pt idx="56">
                    <c:v>5/5</c:v>
                  </c:pt>
                  <c:pt idx="57">
                    <c:v>6/11</c:v>
                  </c:pt>
                  <c:pt idx="58">
                    <c:v>7/9</c:v>
                  </c:pt>
                  <c:pt idx="59">
                    <c:v>8/7</c:v>
                  </c:pt>
                  <c:pt idx="60">
                    <c:v>9/2</c:v>
                  </c:pt>
                  <c:pt idx="61">
                    <c:v>10/4</c:v>
                  </c:pt>
                  <c:pt idx="62">
                    <c:v>11/4</c:v>
                  </c:pt>
                  <c:pt idx="63">
                    <c:v>12/10</c:v>
                  </c:pt>
                  <c:pt idx="64">
                    <c:v>1/11</c:v>
                  </c:pt>
                  <c:pt idx="65">
                    <c:v>02/12</c:v>
                  </c:pt>
                  <c:pt idx="66">
                    <c:v>03/08</c:v>
                  </c:pt>
                  <c:pt idx="67">
                    <c:v>04/05</c:v>
                  </c:pt>
                  <c:pt idx="68">
                    <c:v>05/11</c:v>
                  </c:pt>
                  <c:pt idx="69">
                    <c:v>06/08</c:v>
                  </c:pt>
                  <c:pt idx="70">
                    <c:v>07/19</c:v>
                  </c:pt>
                  <c:pt idx="71">
                    <c:v>8/11</c:v>
                  </c:pt>
                  <c:pt idx="72">
                    <c:v>9/13</c:v>
                  </c:pt>
                  <c:pt idx="73">
                    <c:v>10/02</c:v>
                  </c:pt>
                  <c:pt idx="74">
                    <c:v>11/01</c:v>
                  </c:pt>
                  <c:pt idx="75">
                    <c:v>12/06</c:v>
                  </c:pt>
                  <c:pt idx="76">
                    <c:v>1/14</c:v>
                  </c:pt>
                  <c:pt idx="77">
                    <c:v>2/18</c:v>
                  </c:pt>
                  <c:pt idx="78">
                    <c:v>03/07</c:v>
                  </c:pt>
                  <c:pt idx="79">
                    <c:v>04/04</c:v>
                  </c:pt>
                  <c:pt idx="80">
                    <c:v>05/13</c:v>
                  </c:pt>
                  <c:pt idx="81">
                    <c:v>06/08</c:v>
                  </c:pt>
                  <c:pt idx="82">
                    <c:v>07/05</c:v>
                  </c:pt>
                  <c:pt idx="83">
                    <c:v>07/07</c:v>
                  </c:pt>
                  <c:pt idx="84">
                    <c:v>07/12</c:v>
                  </c:pt>
                  <c:pt idx="85">
                    <c:v>07/14</c:v>
                  </c:pt>
                  <c:pt idx="86">
                    <c:v>07/19</c:v>
                  </c:pt>
                  <c:pt idx="87">
                    <c:v>07/21</c:v>
                  </c:pt>
                  <c:pt idx="88">
                    <c:v>07/26</c:v>
                  </c:pt>
                  <c:pt idx="89">
                    <c:v>07/28</c:v>
                  </c:pt>
                  <c:pt idx="90">
                    <c:v>08/02</c:v>
                  </c:pt>
                  <c:pt idx="91">
                    <c:v>08/04</c:v>
                  </c:pt>
                  <c:pt idx="92">
                    <c:v>08/09</c:v>
                  </c:pt>
                  <c:pt idx="93">
                    <c:v>08/11</c:v>
                  </c:pt>
                  <c:pt idx="94">
                    <c:v>08/15</c:v>
                  </c:pt>
                  <c:pt idx="95">
                    <c:v>08/18</c:v>
                  </c:pt>
                  <c:pt idx="96">
                    <c:v>08/23</c:v>
                  </c:pt>
                  <c:pt idx="97">
                    <c:v>08/25</c:v>
                  </c:pt>
                </c:lvl>
                <c:lvl>
                  <c:pt idx="0">
                    <c:v>2008 (Pre-BMP)</c:v>
                  </c:pt>
                  <c:pt idx="52">
                    <c:v>2009</c:v>
                  </c:pt>
                  <c:pt idx="64">
                    <c:v>2010</c:v>
                  </c:pt>
                  <c:pt idx="76">
                    <c:v>2011</c:v>
                  </c:pt>
                  <c:pt idx="82">
                    <c:v>2011 (Post-BMP)</c:v>
                  </c:pt>
                </c:lvl>
              </c:multiLvlStrCache>
            </c:multiLvlStrRef>
          </c:cat>
          <c:val>
            <c:numRef>
              <c:f>(SCLO!$F$2:$F$52,SCLO!$F$54:$F$65,SCLO!$F$67:$F$73,SCLO!$F$74:$F$78,SCLO!$F$80:$F$85,SCLO!$F$87:$F$101)</c:f>
              <c:numCache>
                <c:formatCode>0.0000</c:formatCode>
                <c:ptCount val="96"/>
                <c:pt idx="0">
                  <c:v>5.0000000000000027E-3</c:v>
                </c:pt>
                <c:pt idx="1">
                  <c:v>1.8990645161290322E-2</c:v>
                </c:pt>
                <c:pt idx="2">
                  <c:v>1.6964354838709689E-2</c:v>
                </c:pt>
                <c:pt idx="3">
                  <c:v>2.1439193548387105E-2</c:v>
                </c:pt>
                <c:pt idx="4">
                  <c:v>1.6344677419354841E-2</c:v>
                </c:pt>
                <c:pt idx="5">
                  <c:v>4.2746774193548435E-2</c:v>
                </c:pt>
                <c:pt idx="6">
                  <c:v>5.0000000000000027E-3</c:v>
                </c:pt>
                <c:pt idx="7">
                  <c:v>1.5900483870967753E-2</c:v>
                </c:pt>
                <c:pt idx="8">
                  <c:v>2.9146774193548372E-2</c:v>
                </c:pt>
                <c:pt idx="9">
                  <c:v>1.8168064516129033E-2</c:v>
                </c:pt>
                <c:pt idx="10">
                  <c:v>2.0742741935483869E-2</c:v>
                </c:pt>
                <c:pt idx="11">
                  <c:v>1.6081451612903242E-2</c:v>
                </c:pt>
                <c:pt idx="12">
                  <c:v>1.7068548387096771E-2</c:v>
                </c:pt>
                <c:pt idx="13">
                  <c:v>1.0786774193548395E-2</c:v>
                </c:pt>
                <c:pt idx="14">
                  <c:v>2.8324193548387083E-2</c:v>
                </c:pt>
                <c:pt idx="15">
                  <c:v>1.4367741935483866E-2</c:v>
                </c:pt>
                <c:pt idx="16">
                  <c:v>2.8872580645161287E-2</c:v>
                </c:pt>
                <c:pt idx="17">
                  <c:v>3.0325806451612911E-2</c:v>
                </c:pt>
                <c:pt idx="18">
                  <c:v>3.1614516129032252E-2</c:v>
                </c:pt>
                <c:pt idx="19">
                  <c:v>3.3341935483871002E-2</c:v>
                </c:pt>
                <c:pt idx="20">
                  <c:v>5.0000000000000027E-3</c:v>
                </c:pt>
                <c:pt idx="21">
                  <c:v>5.0000000000000027E-3</c:v>
                </c:pt>
                <c:pt idx="22">
                  <c:v>2.0563084999999984E-2</c:v>
                </c:pt>
                <c:pt idx="23">
                  <c:v>3.662675E-2</c:v>
                </c:pt>
                <c:pt idx="24">
                  <c:v>5.0000000000000027E-3</c:v>
                </c:pt>
                <c:pt idx="25">
                  <c:v>5.0000000000000027E-3</c:v>
                </c:pt>
                <c:pt idx="26">
                  <c:v>5.0000000000000027E-3</c:v>
                </c:pt>
                <c:pt idx="27">
                  <c:v>5.0000000000000027E-3</c:v>
                </c:pt>
                <c:pt idx="28">
                  <c:v>5.0000000000000027E-3</c:v>
                </c:pt>
                <c:pt idx="29">
                  <c:v>1.023E-2</c:v>
                </c:pt>
                <c:pt idx="30">
                  <c:v>5.0000000000000027E-3</c:v>
                </c:pt>
                <c:pt idx="31">
                  <c:v>5.0000000000000027E-3</c:v>
                </c:pt>
                <c:pt idx="32">
                  <c:v>5.0000000000000027E-3</c:v>
                </c:pt>
                <c:pt idx="33">
                  <c:v>5.0000000000000027E-3</c:v>
                </c:pt>
                <c:pt idx="34">
                  <c:v>5.0000000000000027E-3</c:v>
                </c:pt>
                <c:pt idx="35">
                  <c:v>5.0000000000000027E-3</c:v>
                </c:pt>
                <c:pt idx="36">
                  <c:v>5.0000000000000027E-3</c:v>
                </c:pt>
                <c:pt idx="37">
                  <c:v>5.0000000000000027E-3</c:v>
                </c:pt>
                <c:pt idx="38">
                  <c:v>5.0000000000000027E-3</c:v>
                </c:pt>
                <c:pt idx="39">
                  <c:v>5.0000000000000027E-3</c:v>
                </c:pt>
                <c:pt idx="40">
                  <c:v>5.0000000000000027E-3</c:v>
                </c:pt>
                <c:pt idx="41">
                  <c:v>5.0000000000000027E-3</c:v>
                </c:pt>
                <c:pt idx="42">
                  <c:v>5.0000000000000027E-3</c:v>
                </c:pt>
                <c:pt idx="43">
                  <c:v>5.0000000000000027E-3</c:v>
                </c:pt>
                <c:pt idx="44">
                  <c:v>2.8289999999999999E-2</c:v>
                </c:pt>
                <c:pt idx="45">
                  <c:v>5.0000000000000027E-3</c:v>
                </c:pt>
                <c:pt idx="46">
                  <c:v>5.0000000000000027E-3</c:v>
                </c:pt>
                <c:pt idx="47">
                  <c:v>5.0000000000000027E-3</c:v>
                </c:pt>
                <c:pt idx="48">
                  <c:v>5.0000000000000027E-3</c:v>
                </c:pt>
                <c:pt idx="49">
                  <c:v>5.0000000000000027E-3</c:v>
                </c:pt>
                <c:pt idx="50">
                  <c:v>5.0000000000000027E-3</c:v>
                </c:pt>
                <c:pt idx="51">
                  <c:v>5.8878649999999998E-2</c:v>
                </c:pt>
                <c:pt idx="52">
                  <c:v>0.14322745000000006</c:v>
                </c:pt>
                <c:pt idx="53">
                  <c:v>3.047836000000002E-2</c:v>
                </c:pt>
                <c:pt idx="54">
                  <c:v>3.3285900000000021E-2</c:v>
                </c:pt>
                <c:pt idx="55">
                  <c:v>3.7914049999999998E-2</c:v>
                </c:pt>
                <c:pt idx="56">
                  <c:v>3.2489000000000018E-2</c:v>
                </c:pt>
                <c:pt idx="57">
                  <c:v>2.8602579999999999E-2</c:v>
                </c:pt>
                <c:pt idx="58">
                  <c:v>3.8680299999999994E-2</c:v>
                </c:pt>
                <c:pt idx="59">
                  <c:v>2.3327714999999988E-2</c:v>
                </c:pt>
                <c:pt idx="60">
                  <c:v>1.0230969999999999E-2</c:v>
                </c:pt>
                <c:pt idx="61">
                  <c:v>7.0403049999999995E-2</c:v>
                </c:pt>
                <c:pt idx="62">
                  <c:v>6.4211749999999998E-2</c:v>
                </c:pt>
                <c:pt idx="63">
                  <c:v>2.8866169999999997E-2</c:v>
                </c:pt>
                <c:pt idx="64">
                  <c:v>4.0580599999999988E-2</c:v>
                </c:pt>
                <c:pt idx="65">
                  <c:v>2.4112354999999992E-2</c:v>
                </c:pt>
                <c:pt idx="66">
                  <c:v>4.1530750000000005E-2</c:v>
                </c:pt>
                <c:pt idx="67">
                  <c:v>6.3537449999999995E-2</c:v>
                </c:pt>
                <c:pt idx="68">
                  <c:v>1.4518904999999995E-2</c:v>
                </c:pt>
                <c:pt idx="69">
                  <c:v>1.9870394999999999E-2</c:v>
                </c:pt>
                <c:pt idx="70">
                  <c:v>3.1814700000000001E-2</c:v>
                </c:pt>
                <c:pt idx="71">
                  <c:v>3.1232350000000009E-2</c:v>
                </c:pt>
                <c:pt idx="72">
                  <c:v>1.4405500000000003E-2</c:v>
                </c:pt>
                <c:pt idx="73">
                  <c:v>1.918077000000001E-2</c:v>
                </c:pt>
                <c:pt idx="74">
                  <c:v>3.0741950000000011E-2</c:v>
                </c:pt>
                <c:pt idx="75">
                  <c:v>3.0741950000000011E-2</c:v>
                </c:pt>
                <c:pt idx="76">
                  <c:v>2.6552095000000001E-2</c:v>
                </c:pt>
                <c:pt idx="77">
                  <c:v>1.8423715000000011E-2</c:v>
                </c:pt>
                <c:pt idx="78">
                  <c:v>4.3277799999999977E-2</c:v>
                </c:pt>
                <c:pt idx="79">
                  <c:v>6.4426300000000034E-2</c:v>
                </c:pt>
                <c:pt idx="80">
                  <c:v>2.9865360000000014E-2</c:v>
                </c:pt>
                <c:pt idx="81">
                  <c:v>3.7209100000000023E-2</c:v>
                </c:pt>
                <c:pt idx="82">
                  <c:v>3.6044400000000004E-2</c:v>
                </c:pt>
                <c:pt idx="83">
                  <c:v>3.2764849999999998E-2</c:v>
                </c:pt>
                <c:pt idx="84">
                  <c:v>3.7484950000000017E-2</c:v>
                </c:pt>
                <c:pt idx="85">
                  <c:v>1.3608600000000005E-2</c:v>
                </c:pt>
                <c:pt idx="86">
                  <c:v>4.1132300000000004E-2</c:v>
                </c:pt>
                <c:pt idx="87">
                  <c:v>0.13630054999999991</c:v>
                </c:pt>
                <c:pt idx="88">
                  <c:v>5.3882700000000019E-2</c:v>
                </c:pt>
                <c:pt idx="89">
                  <c:v>3.3010049999999999E-2</c:v>
                </c:pt>
                <c:pt idx="90">
                  <c:v>4.6863849999999985E-2</c:v>
                </c:pt>
                <c:pt idx="91">
                  <c:v>2.9672264999999996E-2</c:v>
                </c:pt>
                <c:pt idx="92">
                  <c:v>2.0382250000000001E-2</c:v>
                </c:pt>
                <c:pt idx="93">
                  <c:v>2.8501434999999988E-2</c:v>
                </c:pt>
                <c:pt idx="94">
                  <c:v>3.7852750000000011E-2</c:v>
                </c:pt>
                <c:pt idx="95">
                  <c:v>2.863323000000002E-2</c:v>
                </c:pt>
              </c:numCache>
            </c:numRef>
          </c:val>
        </c:ser>
        <c:marker val="1"/>
        <c:axId val="117262976"/>
        <c:axId val="117289728"/>
      </c:lineChart>
      <c:catAx>
        <c:axId val="117262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Date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7289728"/>
        <c:crosses val="autoZero"/>
        <c:auto val="1"/>
        <c:lblAlgn val="ctr"/>
        <c:lblOffset val="100"/>
      </c:catAx>
      <c:valAx>
        <c:axId val="117289728"/>
        <c:scaling>
          <c:orientation val="minMax"/>
          <c:max val="0.22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(mg/L)</a:t>
                </a:r>
              </a:p>
            </c:rich>
          </c:tx>
          <c:layout/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7262976"/>
        <c:crosses val="autoZero"/>
        <c:crossBetween val="between"/>
        <c:majorUnit val="2.0000000000000011E-2"/>
      </c:valAx>
    </c:plotArea>
    <c:legend>
      <c:legendPos val="r"/>
      <c:layout>
        <c:manualLayout>
          <c:xMode val="edge"/>
          <c:yMode val="edge"/>
          <c:x val="0.68143014639484834"/>
          <c:y val="0.10003744958709428"/>
          <c:w val="0.22373521158651474"/>
          <c:h val="5.6864507502599908E-2"/>
        </c:manualLayout>
      </c:layout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7187117235345623E-2"/>
          <c:y val="2.7488827410087277E-2"/>
          <c:w val="0.89588134295713029"/>
          <c:h val="0.63490636305596937"/>
        </c:manualLayout>
      </c:layout>
      <c:barChart>
        <c:barDir val="col"/>
        <c:grouping val="clustered"/>
        <c:ser>
          <c:idx val="0"/>
          <c:order val="0"/>
          <c:tx>
            <c:strRef>
              <c:f>SCUP!$H$1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SCUP!$AL$3:$AL$79</c:f>
                <c:numCache>
                  <c:formatCode>General</c:formatCode>
                  <c:ptCount val="77"/>
                  <c:pt idx="0">
                    <c:v>2.9</c:v>
                  </c:pt>
                  <c:pt idx="1">
                    <c:v>3.9</c:v>
                  </c:pt>
                  <c:pt idx="2">
                    <c:v>1</c:v>
                  </c:pt>
                  <c:pt idx="3">
                    <c:v>1.1000000000000001</c:v>
                  </c:pt>
                  <c:pt idx="4">
                    <c:v>3</c:v>
                  </c:pt>
                  <c:pt idx="5">
                    <c:v>1.3</c:v>
                  </c:pt>
                  <c:pt idx="6">
                    <c:v>0.8</c:v>
                  </c:pt>
                  <c:pt idx="7">
                    <c:v>1.1000000000000001</c:v>
                  </c:pt>
                  <c:pt idx="8">
                    <c:v>1.6</c:v>
                  </c:pt>
                  <c:pt idx="9">
                    <c:v>1.3</c:v>
                  </c:pt>
                  <c:pt idx="10">
                    <c:v>0.9</c:v>
                  </c:pt>
                  <c:pt idx="11">
                    <c:v>12</c:v>
                  </c:pt>
                  <c:pt idx="12">
                    <c:v>2.6</c:v>
                  </c:pt>
                  <c:pt idx="13">
                    <c:v>0.4</c:v>
                  </c:pt>
                  <c:pt idx="14">
                    <c:v>0.9</c:v>
                  </c:pt>
                  <c:pt idx="15">
                    <c:v>1.5</c:v>
                  </c:pt>
                  <c:pt idx="16">
                    <c:v>1.7</c:v>
                  </c:pt>
                  <c:pt idx="17">
                    <c:v>2.9</c:v>
                  </c:pt>
                  <c:pt idx="18">
                    <c:v>10.9</c:v>
                  </c:pt>
                  <c:pt idx="19">
                    <c:v>1.3</c:v>
                  </c:pt>
                  <c:pt idx="20">
                    <c:v>14.4</c:v>
                  </c:pt>
                  <c:pt idx="21">
                    <c:v>0.70000000000000029</c:v>
                  </c:pt>
                  <c:pt idx="22">
                    <c:v>0.4</c:v>
                  </c:pt>
                  <c:pt idx="23">
                    <c:v>2</c:v>
                  </c:pt>
                  <c:pt idx="24">
                    <c:v>1</c:v>
                  </c:pt>
                  <c:pt idx="25">
                    <c:v>0.70000000000000029</c:v>
                  </c:pt>
                  <c:pt idx="26">
                    <c:v>7.2</c:v>
                  </c:pt>
                  <c:pt idx="27">
                    <c:v>2.1</c:v>
                  </c:pt>
                  <c:pt idx="28">
                    <c:v>3</c:v>
                  </c:pt>
                  <c:pt idx="29">
                    <c:v>0.30000000000000016</c:v>
                  </c:pt>
                  <c:pt idx="30">
                    <c:v>0.8</c:v>
                  </c:pt>
                  <c:pt idx="31">
                    <c:v>0.8</c:v>
                  </c:pt>
                  <c:pt idx="32">
                    <c:v>0.9</c:v>
                  </c:pt>
                  <c:pt idx="33">
                    <c:v>2.2000000000000002</c:v>
                  </c:pt>
                  <c:pt idx="34">
                    <c:v>0.5</c:v>
                  </c:pt>
                  <c:pt idx="35">
                    <c:v>4.8</c:v>
                  </c:pt>
                  <c:pt idx="36">
                    <c:v>38.6</c:v>
                  </c:pt>
                  <c:pt idx="37">
                    <c:v>9</c:v>
                  </c:pt>
                  <c:pt idx="38">
                    <c:v>1.8</c:v>
                  </c:pt>
                  <c:pt idx="39">
                    <c:v>0.30000000000000016</c:v>
                  </c:pt>
                  <c:pt idx="40">
                    <c:v>1.2</c:v>
                  </c:pt>
                  <c:pt idx="41">
                    <c:v>0.9</c:v>
                  </c:pt>
                  <c:pt idx="42">
                    <c:v>13.9</c:v>
                  </c:pt>
                  <c:pt idx="43">
                    <c:v>1.6</c:v>
                  </c:pt>
                  <c:pt idx="44">
                    <c:v>0.5</c:v>
                  </c:pt>
                  <c:pt idx="45">
                    <c:v>1</c:v>
                  </c:pt>
                  <c:pt idx="46">
                    <c:v>1.1000000000000001</c:v>
                  </c:pt>
                  <c:pt idx="47">
                    <c:v>3</c:v>
                  </c:pt>
                  <c:pt idx="48">
                    <c:v>5.2</c:v>
                  </c:pt>
                  <c:pt idx="49">
                    <c:v>1.9000000000000001</c:v>
                  </c:pt>
                  <c:pt idx="50">
                    <c:v>0.9</c:v>
                  </c:pt>
                  <c:pt idx="51">
                    <c:v>1.3</c:v>
                  </c:pt>
                  <c:pt idx="52">
                    <c:v>0.2</c:v>
                  </c:pt>
                  <c:pt idx="53">
                    <c:v>0.9</c:v>
                  </c:pt>
                  <c:pt idx="54">
                    <c:v>3.1</c:v>
                  </c:pt>
                  <c:pt idx="55">
                    <c:v>1.2</c:v>
                  </c:pt>
                  <c:pt idx="56">
                    <c:v>0.60000000000000031</c:v>
                  </c:pt>
                  <c:pt idx="57">
                    <c:v>1.3</c:v>
                  </c:pt>
                  <c:pt idx="58">
                    <c:v>1.1239810200058948</c:v>
                  </c:pt>
                  <c:pt idx="59">
                    <c:v>2.2052966542698673</c:v>
                  </c:pt>
                  <c:pt idx="60">
                    <c:v>0.7211102550927927</c:v>
                  </c:pt>
                  <c:pt idx="61">
                    <c:v>1.1357816691600977</c:v>
                  </c:pt>
                  <c:pt idx="62">
                    <c:v>0.2</c:v>
                  </c:pt>
                  <c:pt idx="63">
                    <c:v>1.8</c:v>
                  </c:pt>
                  <c:pt idx="64">
                    <c:v>0.2</c:v>
                  </c:pt>
                  <c:pt idx="65">
                    <c:v>0.30000000000000016</c:v>
                  </c:pt>
                  <c:pt idx="66">
                    <c:v>0.9</c:v>
                  </c:pt>
                  <c:pt idx="67">
                    <c:v>1.6</c:v>
                  </c:pt>
                  <c:pt idx="68">
                    <c:v>0.8</c:v>
                  </c:pt>
                  <c:pt idx="69">
                    <c:v>0.5</c:v>
                  </c:pt>
                  <c:pt idx="70">
                    <c:v>1.1000000000000001</c:v>
                  </c:pt>
                  <c:pt idx="71">
                    <c:v>1.7</c:v>
                  </c:pt>
                  <c:pt idx="72">
                    <c:v>1</c:v>
                  </c:pt>
                  <c:pt idx="73">
                    <c:v>6.55</c:v>
                  </c:pt>
                  <c:pt idx="74">
                    <c:v>0.93</c:v>
                  </c:pt>
                  <c:pt idx="75">
                    <c:v>0.59</c:v>
                  </c:pt>
                  <c:pt idx="76">
                    <c:v>1.26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SCUP!$AI$3:$AJ$79</c:f>
              <c:multiLvlStrCache>
                <c:ptCount val="77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6/17</c:v>
                  </c:pt>
                  <c:pt idx="6">
                    <c:v>6/19</c:v>
                  </c:pt>
                  <c:pt idx="7">
                    <c:v>6/24</c:v>
                  </c:pt>
                  <c:pt idx="8">
                    <c:v>6/26</c:v>
                  </c:pt>
                  <c:pt idx="9">
                    <c:v>7/1</c:v>
                  </c:pt>
                  <c:pt idx="10">
                    <c:v>7/3</c:v>
                  </c:pt>
                  <c:pt idx="11">
                    <c:v>7/8</c:v>
                  </c:pt>
                  <c:pt idx="12">
                    <c:v>7/10</c:v>
                  </c:pt>
                  <c:pt idx="13">
                    <c:v>7/15</c:v>
                  </c:pt>
                  <c:pt idx="14">
                    <c:v>7/17</c:v>
                  </c:pt>
                  <c:pt idx="15">
                    <c:v>7/22</c:v>
                  </c:pt>
                  <c:pt idx="16">
                    <c:v>7/24</c:v>
                  </c:pt>
                  <c:pt idx="17">
                    <c:v>7/29</c:v>
                  </c:pt>
                  <c:pt idx="18">
                    <c:v>7/31</c:v>
                  </c:pt>
                  <c:pt idx="19">
                    <c:v>8/5</c:v>
                  </c:pt>
                  <c:pt idx="20">
                    <c:v>8/7</c:v>
                  </c:pt>
                  <c:pt idx="21">
                    <c:v>8/12</c:v>
                  </c:pt>
                  <c:pt idx="22">
                    <c:v>8/14</c:v>
                  </c:pt>
                  <c:pt idx="23">
                    <c:v>8/19</c:v>
                  </c:pt>
                  <c:pt idx="24">
                    <c:v>8/21</c:v>
                  </c:pt>
                  <c:pt idx="25">
                    <c:v>8/26</c:v>
                  </c:pt>
                  <c:pt idx="26">
                    <c:v>8/28</c:v>
                  </c:pt>
                  <c:pt idx="27">
                    <c:v>9/2</c:v>
                  </c:pt>
                  <c:pt idx="28">
                    <c:v>9/4</c:v>
                  </c:pt>
                  <c:pt idx="29">
                    <c:v>9/9</c:v>
                  </c:pt>
                  <c:pt idx="30">
                    <c:v>9/11</c:v>
                  </c:pt>
                  <c:pt idx="31">
                    <c:v>9/23</c:v>
                  </c:pt>
                  <c:pt idx="32">
                    <c:v>9/25</c:v>
                  </c:pt>
                  <c:pt idx="33">
                    <c:v>10/2</c:v>
                  </c:pt>
                  <c:pt idx="34">
                    <c:v>10/7</c:v>
                  </c:pt>
                  <c:pt idx="35">
                    <c:v>10/9</c:v>
                  </c:pt>
                  <c:pt idx="36">
                    <c:v>10/14</c:v>
                  </c:pt>
                  <c:pt idx="37">
                    <c:v>10/16</c:v>
                  </c:pt>
                  <c:pt idx="38">
                    <c:v>10/21</c:v>
                  </c:pt>
                  <c:pt idx="39">
                    <c:v>10/23</c:v>
                  </c:pt>
                  <c:pt idx="40">
                    <c:v>10/28</c:v>
                  </c:pt>
                  <c:pt idx="41">
                    <c:v>10/30</c:v>
                  </c:pt>
                  <c:pt idx="42">
                    <c:v>11/4</c:v>
                  </c:pt>
                  <c:pt idx="43">
                    <c:v>11/6</c:v>
                  </c:pt>
                  <c:pt idx="44">
                    <c:v>11/11</c:v>
                  </c:pt>
                  <c:pt idx="45">
                    <c:v>11/13</c:v>
                  </c:pt>
                  <c:pt idx="46">
                    <c:v>11/18</c:v>
                  </c:pt>
                  <c:pt idx="47">
                    <c:v>11/20</c:v>
                  </c:pt>
                  <c:pt idx="48">
                    <c:v>11/23</c:v>
                  </c:pt>
                  <c:pt idx="49">
                    <c:v>12/2</c:v>
                  </c:pt>
                  <c:pt idx="50">
                    <c:v>1/6</c:v>
                  </c:pt>
                  <c:pt idx="51">
                    <c:v>2/12</c:v>
                  </c:pt>
                  <c:pt idx="52">
                    <c:v>3/3</c:v>
                  </c:pt>
                  <c:pt idx="53">
                    <c:v>4/7</c:v>
                  </c:pt>
                  <c:pt idx="54">
                    <c:v>5/5</c:v>
                  </c:pt>
                  <c:pt idx="55">
                    <c:v>6/11</c:v>
                  </c:pt>
                  <c:pt idx="56">
                    <c:v>7/9</c:v>
                  </c:pt>
                  <c:pt idx="57">
                    <c:v>8/7</c:v>
                  </c:pt>
                  <c:pt idx="58">
                    <c:v>9/2</c:v>
                  </c:pt>
                  <c:pt idx="59">
                    <c:v>10/4</c:v>
                  </c:pt>
                  <c:pt idx="60">
                    <c:v>11/4</c:v>
                  </c:pt>
                  <c:pt idx="61">
                    <c:v>12/10</c:v>
                  </c:pt>
                  <c:pt idx="62">
                    <c:v>1/11</c:v>
                  </c:pt>
                  <c:pt idx="63">
                    <c:v>02/12</c:v>
                  </c:pt>
                  <c:pt idx="64">
                    <c:v>03/08</c:v>
                  </c:pt>
                  <c:pt idx="65">
                    <c:v>04/05</c:v>
                  </c:pt>
                  <c:pt idx="66">
                    <c:v>05/11</c:v>
                  </c:pt>
                  <c:pt idx="67">
                    <c:v>06/08</c:v>
                  </c:pt>
                  <c:pt idx="68">
                    <c:v>07/19</c:v>
                  </c:pt>
                  <c:pt idx="69">
                    <c:v>9/13</c:v>
                  </c:pt>
                  <c:pt idx="70">
                    <c:v>12/06</c:v>
                  </c:pt>
                  <c:pt idx="71">
                    <c:v>2/18</c:v>
                  </c:pt>
                  <c:pt idx="72">
                    <c:v>03/07</c:v>
                  </c:pt>
                  <c:pt idx="73">
                    <c:v>04/04</c:v>
                  </c:pt>
                  <c:pt idx="74">
                    <c:v>05/13</c:v>
                  </c:pt>
                  <c:pt idx="75">
                    <c:v>06/08</c:v>
                  </c:pt>
                  <c:pt idx="76">
                    <c:v>07/07</c:v>
                  </c:pt>
                </c:lvl>
                <c:lvl>
                  <c:pt idx="0">
                    <c:v>2008 (Pre-BMP)</c:v>
                  </c:pt>
                  <c:pt idx="50">
                    <c:v>2009</c:v>
                  </c:pt>
                  <c:pt idx="62">
                    <c:v>2010</c:v>
                  </c:pt>
                  <c:pt idx="71">
                    <c:v>2011</c:v>
                  </c:pt>
                  <c:pt idx="76">
                    <c:v>2011 (Post-BMP)</c:v>
                  </c:pt>
                </c:lvl>
              </c:multiLvlStrCache>
            </c:multiLvlStrRef>
          </c:cat>
          <c:val>
            <c:numRef>
              <c:f>SCUP!$AK$3:$AK$79</c:f>
              <c:numCache>
                <c:formatCode>0.0</c:formatCode>
                <c:ptCount val="77"/>
                <c:pt idx="0">
                  <c:v>12.6</c:v>
                </c:pt>
                <c:pt idx="1">
                  <c:v>17.7</c:v>
                </c:pt>
                <c:pt idx="2">
                  <c:v>4.7</c:v>
                </c:pt>
                <c:pt idx="3">
                  <c:v>5.6</c:v>
                </c:pt>
                <c:pt idx="4">
                  <c:v>5.8</c:v>
                </c:pt>
                <c:pt idx="5">
                  <c:v>20.399999999999999</c:v>
                </c:pt>
                <c:pt idx="6">
                  <c:v>5.7</c:v>
                </c:pt>
                <c:pt idx="7">
                  <c:v>2.7</c:v>
                </c:pt>
                <c:pt idx="8">
                  <c:v>9.2000000000000011</c:v>
                </c:pt>
                <c:pt idx="9">
                  <c:v>1.5</c:v>
                </c:pt>
                <c:pt idx="10">
                  <c:v>2.4</c:v>
                </c:pt>
                <c:pt idx="11">
                  <c:v>6.2</c:v>
                </c:pt>
                <c:pt idx="12">
                  <c:v>10</c:v>
                </c:pt>
                <c:pt idx="13">
                  <c:v>3</c:v>
                </c:pt>
                <c:pt idx="14">
                  <c:v>2.1</c:v>
                </c:pt>
                <c:pt idx="15">
                  <c:v>1.7</c:v>
                </c:pt>
                <c:pt idx="16">
                  <c:v>3.4</c:v>
                </c:pt>
                <c:pt idx="17">
                  <c:v>5.6</c:v>
                </c:pt>
                <c:pt idx="18">
                  <c:v>30.1</c:v>
                </c:pt>
                <c:pt idx="19">
                  <c:v>5</c:v>
                </c:pt>
                <c:pt idx="20">
                  <c:v>18.399999999999999</c:v>
                </c:pt>
                <c:pt idx="21">
                  <c:v>2.2000000000000002</c:v>
                </c:pt>
                <c:pt idx="22">
                  <c:v>2.9</c:v>
                </c:pt>
                <c:pt idx="23">
                  <c:v>4.0999999999999996</c:v>
                </c:pt>
                <c:pt idx="24">
                  <c:v>16.600000000000001</c:v>
                </c:pt>
                <c:pt idx="25">
                  <c:v>1.9000000000000001</c:v>
                </c:pt>
                <c:pt idx="26">
                  <c:v>10.1</c:v>
                </c:pt>
                <c:pt idx="27">
                  <c:v>2.1</c:v>
                </c:pt>
                <c:pt idx="28">
                  <c:v>3</c:v>
                </c:pt>
                <c:pt idx="29">
                  <c:v>3.6</c:v>
                </c:pt>
                <c:pt idx="30">
                  <c:v>0.70000000000000029</c:v>
                </c:pt>
                <c:pt idx="31">
                  <c:v>0.5</c:v>
                </c:pt>
                <c:pt idx="32">
                  <c:v>0.5</c:v>
                </c:pt>
                <c:pt idx="33">
                  <c:v>5.7</c:v>
                </c:pt>
                <c:pt idx="34">
                  <c:v>4.0999999999999996</c:v>
                </c:pt>
                <c:pt idx="35">
                  <c:v>10.4</c:v>
                </c:pt>
                <c:pt idx="36">
                  <c:v>71.400000000000006</c:v>
                </c:pt>
                <c:pt idx="37">
                  <c:v>13.1</c:v>
                </c:pt>
                <c:pt idx="38">
                  <c:v>3.5</c:v>
                </c:pt>
                <c:pt idx="39">
                  <c:v>2.6</c:v>
                </c:pt>
                <c:pt idx="40">
                  <c:v>2.1</c:v>
                </c:pt>
                <c:pt idx="41">
                  <c:v>1.2</c:v>
                </c:pt>
                <c:pt idx="42">
                  <c:v>42</c:v>
                </c:pt>
                <c:pt idx="43">
                  <c:v>3.2</c:v>
                </c:pt>
                <c:pt idx="44">
                  <c:v>2.2000000000000002</c:v>
                </c:pt>
                <c:pt idx="45">
                  <c:v>7.1</c:v>
                </c:pt>
                <c:pt idx="46">
                  <c:v>2.2999999999999998</c:v>
                </c:pt>
                <c:pt idx="47">
                  <c:v>3.9</c:v>
                </c:pt>
                <c:pt idx="48">
                  <c:v>35.300000000000004</c:v>
                </c:pt>
                <c:pt idx="49">
                  <c:v>6</c:v>
                </c:pt>
                <c:pt idx="50">
                  <c:v>2.11</c:v>
                </c:pt>
                <c:pt idx="51">
                  <c:v>36.6</c:v>
                </c:pt>
                <c:pt idx="52">
                  <c:v>2.2000000000000002</c:v>
                </c:pt>
                <c:pt idx="53">
                  <c:v>1.8</c:v>
                </c:pt>
                <c:pt idx="54">
                  <c:v>4</c:v>
                </c:pt>
                <c:pt idx="55">
                  <c:v>3.5</c:v>
                </c:pt>
                <c:pt idx="56">
                  <c:v>5.4</c:v>
                </c:pt>
                <c:pt idx="57">
                  <c:v>10.200000000000001</c:v>
                </c:pt>
                <c:pt idx="58">
                  <c:v>8.4333333333332892</c:v>
                </c:pt>
                <c:pt idx="59">
                  <c:v>8.5333333333333403</c:v>
                </c:pt>
                <c:pt idx="60">
                  <c:v>0.60000000000002274</c:v>
                </c:pt>
                <c:pt idx="61">
                  <c:v>1.8000000000000209</c:v>
                </c:pt>
                <c:pt idx="62">
                  <c:v>2.5</c:v>
                </c:pt>
                <c:pt idx="63">
                  <c:v>2.8</c:v>
                </c:pt>
                <c:pt idx="64">
                  <c:v>0.1</c:v>
                </c:pt>
                <c:pt idx="65">
                  <c:v>0.4</c:v>
                </c:pt>
                <c:pt idx="66">
                  <c:v>5.8</c:v>
                </c:pt>
                <c:pt idx="67">
                  <c:v>5.2</c:v>
                </c:pt>
                <c:pt idx="68">
                  <c:v>2.7</c:v>
                </c:pt>
                <c:pt idx="69">
                  <c:v>6.3</c:v>
                </c:pt>
                <c:pt idx="70" formatCode="General">
                  <c:v>19.3</c:v>
                </c:pt>
                <c:pt idx="71">
                  <c:v>2.5</c:v>
                </c:pt>
                <c:pt idx="72">
                  <c:v>3</c:v>
                </c:pt>
                <c:pt idx="73">
                  <c:v>179.83</c:v>
                </c:pt>
                <c:pt idx="74">
                  <c:v>3.73</c:v>
                </c:pt>
                <c:pt idx="75">
                  <c:v>15.7</c:v>
                </c:pt>
                <c:pt idx="76" formatCode="General">
                  <c:v>10.53</c:v>
                </c:pt>
              </c:numCache>
            </c:numRef>
          </c:val>
        </c:ser>
        <c:gapWidth val="50"/>
        <c:axId val="117322112"/>
        <c:axId val="117324032"/>
      </c:barChart>
      <c:catAx>
        <c:axId val="1173221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Date</a:t>
                </a:r>
                <a:endParaRPr lang="en-US" dirty="0"/>
              </a:p>
            </c:rich>
          </c:tx>
          <c:layout/>
        </c:title>
        <c:tickLblPos val="nextTo"/>
        <c:crossAx val="117324032"/>
        <c:crosses val="autoZero"/>
        <c:auto val="1"/>
        <c:lblAlgn val="ctr"/>
        <c:lblOffset val="100"/>
      </c:catAx>
      <c:valAx>
        <c:axId val="117324032"/>
        <c:scaling>
          <c:orientation val="minMax"/>
          <c:max val="7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</a:t>
                </a:r>
                <a:r>
                  <a:rPr lang="en-US" baseline="0" dirty="0" smtClean="0"/>
                  <a:t> (mg/L)</a:t>
                </a:r>
                <a:endParaRPr lang="en-US" dirty="0"/>
              </a:p>
            </c:rich>
          </c:tx>
          <c:layout/>
        </c:title>
        <c:numFmt formatCode="0.0" sourceLinked="1"/>
        <c:tickLblPos val="nextTo"/>
        <c:crossAx val="117322112"/>
        <c:crosses val="autoZero"/>
        <c:crossBetween val="between"/>
        <c:majorUnit val="1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2574168853893293"/>
          <c:y val="4.4803149606299206E-2"/>
          <c:w val="7.8839142421910105E-2"/>
          <c:h val="5.4059531796193813E-2"/>
        </c:manualLayout>
      </c:layout>
    </c:legend>
    <c:plotVisOnly val="1"/>
    <c:dispBlanksAs val="gap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8249671916010513E-2"/>
          <c:y val="3.4443073802476555E-2"/>
          <c:w val="0.93792957130358767"/>
          <c:h val="0.69342568110788561"/>
        </c:manualLayout>
      </c:layout>
      <c:barChart>
        <c:barDir val="col"/>
        <c:grouping val="clustered"/>
        <c:ser>
          <c:idx val="0"/>
          <c:order val="0"/>
          <c:tx>
            <c:strRef>
              <c:f>SCLO!$H$1</c:f>
              <c:strCache>
                <c:ptCount val="1"/>
                <c:pt idx="0">
                  <c:v>TSS (mg/L)</c:v>
                </c:pt>
              </c:strCache>
            </c:strRef>
          </c:tx>
          <c:spPr>
            <a:solidFill>
              <a:srgbClr val="FFFF00"/>
            </a:solidFill>
          </c:spPr>
          <c:errBars>
            <c:errBarType val="plus"/>
            <c:errValType val="cust"/>
            <c:plus>
              <c:numRef>
                <c:f>(SCLO!$I$2:$I$52,SCLO!$I$54:$I$65,SCLO!$I$67:$I$78,SCLO!$I$80:$I$85,SCLO!$I$87:$I$108)</c:f>
                <c:numCache>
                  <c:formatCode>General</c:formatCode>
                  <c:ptCount val="103"/>
                  <c:pt idx="0">
                    <c:v>5.3</c:v>
                  </c:pt>
                  <c:pt idx="1">
                    <c:v>12.4</c:v>
                  </c:pt>
                  <c:pt idx="2">
                    <c:v>1.5</c:v>
                  </c:pt>
                  <c:pt idx="3">
                    <c:v>1.6</c:v>
                  </c:pt>
                  <c:pt idx="4">
                    <c:v>2</c:v>
                  </c:pt>
                  <c:pt idx="5">
                    <c:v>2.6</c:v>
                  </c:pt>
                  <c:pt idx="6">
                    <c:v>1.5</c:v>
                  </c:pt>
                  <c:pt idx="7">
                    <c:v>1.5</c:v>
                  </c:pt>
                  <c:pt idx="8">
                    <c:v>0.5</c:v>
                  </c:pt>
                  <c:pt idx="9">
                    <c:v>2.5</c:v>
                  </c:pt>
                  <c:pt idx="10">
                    <c:v>1.3</c:v>
                  </c:pt>
                  <c:pt idx="11">
                    <c:v>0.30000000000000016</c:v>
                  </c:pt>
                  <c:pt idx="12">
                    <c:v>1.3</c:v>
                  </c:pt>
                  <c:pt idx="13">
                    <c:v>0.8</c:v>
                  </c:pt>
                  <c:pt idx="14">
                    <c:v>0.4</c:v>
                  </c:pt>
                  <c:pt idx="15">
                    <c:v>1.4</c:v>
                  </c:pt>
                  <c:pt idx="16">
                    <c:v>1.3</c:v>
                  </c:pt>
                  <c:pt idx="17">
                    <c:v>1.9000000000000001</c:v>
                  </c:pt>
                  <c:pt idx="18">
                    <c:v>0.9</c:v>
                  </c:pt>
                  <c:pt idx="19">
                    <c:v>0.30000000000000016</c:v>
                  </c:pt>
                  <c:pt idx="20">
                    <c:v>2</c:v>
                  </c:pt>
                  <c:pt idx="21">
                    <c:v>0.8</c:v>
                  </c:pt>
                  <c:pt idx="22">
                    <c:v>1.1000000000000001</c:v>
                  </c:pt>
                  <c:pt idx="23">
                    <c:v>0.70000000000000029</c:v>
                  </c:pt>
                  <c:pt idx="24">
                    <c:v>0.4</c:v>
                  </c:pt>
                  <c:pt idx="25">
                    <c:v>1.2</c:v>
                  </c:pt>
                  <c:pt idx="26">
                    <c:v>0.1</c:v>
                  </c:pt>
                  <c:pt idx="27">
                    <c:v>0.9</c:v>
                  </c:pt>
                  <c:pt idx="28">
                    <c:v>1.1000000000000001</c:v>
                  </c:pt>
                  <c:pt idx="29">
                    <c:v>3.5</c:v>
                  </c:pt>
                  <c:pt idx="30">
                    <c:v>1.2</c:v>
                  </c:pt>
                  <c:pt idx="31">
                    <c:v>2</c:v>
                  </c:pt>
                  <c:pt idx="32">
                    <c:v>0.8</c:v>
                  </c:pt>
                  <c:pt idx="33">
                    <c:v>2.1</c:v>
                  </c:pt>
                  <c:pt idx="34">
                    <c:v>0.8</c:v>
                  </c:pt>
                  <c:pt idx="35">
                    <c:v>0.60000000000000031</c:v>
                  </c:pt>
                  <c:pt idx="36">
                    <c:v>0.9</c:v>
                  </c:pt>
                  <c:pt idx="37">
                    <c:v>0.9</c:v>
                  </c:pt>
                  <c:pt idx="38">
                    <c:v>0.70000000000000029</c:v>
                  </c:pt>
                  <c:pt idx="39">
                    <c:v>0.60000000000000031</c:v>
                  </c:pt>
                  <c:pt idx="40">
                    <c:v>1</c:v>
                  </c:pt>
                  <c:pt idx="41">
                    <c:v>0.60000000000000031</c:v>
                  </c:pt>
                  <c:pt idx="42">
                    <c:v>0.8</c:v>
                  </c:pt>
                  <c:pt idx="43">
                    <c:v>1.5</c:v>
                  </c:pt>
                  <c:pt idx="44">
                    <c:v>0.9</c:v>
                  </c:pt>
                  <c:pt idx="45">
                    <c:v>0.9</c:v>
                  </c:pt>
                  <c:pt idx="46">
                    <c:v>0.8</c:v>
                  </c:pt>
                  <c:pt idx="47">
                    <c:v>0.60000000000000031</c:v>
                  </c:pt>
                  <c:pt idx="48">
                    <c:v>0.60000000000000031</c:v>
                  </c:pt>
                  <c:pt idx="49">
                    <c:v>0.60000000000000031</c:v>
                  </c:pt>
                  <c:pt idx="50">
                    <c:v>0.70000000000000029</c:v>
                  </c:pt>
                  <c:pt idx="51">
                    <c:v>0.8</c:v>
                  </c:pt>
                  <c:pt idx="52">
                    <c:v>1.1000000000000001</c:v>
                  </c:pt>
                  <c:pt idx="53">
                    <c:v>1.2</c:v>
                  </c:pt>
                  <c:pt idx="54">
                    <c:v>0.4</c:v>
                  </c:pt>
                  <c:pt idx="55">
                    <c:v>0.5</c:v>
                  </c:pt>
                  <c:pt idx="56">
                    <c:v>1.2</c:v>
                  </c:pt>
                  <c:pt idx="57">
                    <c:v>0.5</c:v>
                  </c:pt>
                  <c:pt idx="58">
                    <c:v>1.6</c:v>
                  </c:pt>
                  <c:pt idx="59">
                    <c:v>0.15275252316519505</c:v>
                  </c:pt>
                  <c:pt idx="60">
                    <c:v>5.7735026918910116E-2</c:v>
                  </c:pt>
                  <c:pt idx="61">
                    <c:v>0.65064070986475142</c:v>
                  </c:pt>
                  <c:pt idx="62">
                    <c:v>0.34641016151377196</c:v>
                  </c:pt>
                  <c:pt idx="63">
                    <c:v>0.4</c:v>
                  </c:pt>
                  <c:pt idx="64">
                    <c:v>0.9</c:v>
                  </c:pt>
                  <c:pt idx="65">
                    <c:v>0.5</c:v>
                  </c:pt>
                  <c:pt idx="66">
                    <c:v>1.7</c:v>
                  </c:pt>
                  <c:pt idx="67">
                    <c:v>0.70000000000000029</c:v>
                  </c:pt>
                  <c:pt idx="68">
                    <c:v>1.3</c:v>
                  </c:pt>
                  <c:pt idx="69">
                    <c:v>1</c:v>
                  </c:pt>
                  <c:pt idx="70">
                    <c:v>0.9</c:v>
                  </c:pt>
                  <c:pt idx="71">
                    <c:v>1.8</c:v>
                  </c:pt>
                  <c:pt idx="72">
                    <c:v>0.5</c:v>
                  </c:pt>
                  <c:pt idx="73">
                    <c:v>1.2</c:v>
                  </c:pt>
                  <c:pt idx="74">
                    <c:v>0.60000000000000031</c:v>
                  </c:pt>
                  <c:pt idx="75">
                    <c:v>0.4</c:v>
                  </c:pt>
                  <c:pt idx="76">
                    <c:v>0.30000000000000016</c:v>
                  </c:pt>
                  <c:pt idx="77">
                    <c:v>0.30000000000000016</c:v>
                  </c:pt>
                  <c:pt idx="78">
                    <c:v>0.70000000000000029</c:v>
                  </c:pt>
                  <c:pt idx="79">
                    <c:v>1.01</c:v>
                  </c:pt>
                  <c:pt idx="80">
                    <c:v>0.59</c:v>
                  </c:pt>
                  <c:pt idx="81">
                    <c:v>0.85000000000000031</c:v>
                  </c:pt>
                  <c:pt idx="82">
                    <c:v>1.9000000000000001</c:v>
                  </c:pt>
                  <c:pt idx="83">
                    <c:v>1.32</c:v>
                  </c:pt>
                  <c:pt idx="84">
                    <c:v>8.11</c:v>
                  </c:pt>
                  <c:pt idx="85">
                    <c:v>1.76</c:v>
                  </c:pt>
                  <c:pt idx="86">
                    <c:v>1.44</c:v>
                  </c:pt>
                  <c:pt idx="87">
                    <c:v>0.93</c:v>
                  </c:pt>
                  <c:pt idx="88">
                    <c:v>2.9499999999999997</c:v>
                  </c:pt>
                  <c:pt idx="89">
                    <c:v>1.21</c:v>
                  </c:pt>
                  <c:pt idx="90">
                    <c:v>1.1000000000000001</c:v>
                  </c:pt>
                  <c:pt idx="91">
                    <c:v>0.21000000000000008</c:v>
                  </c:pt>
                  <c:pt idx="92">
                    <c:v>0.61000000000000032</c:v>
                  </c:pt>
                  <c:pt idx="93">
                    <c:v>1.6500000000000001</c:v>
                  </c:pt>
                  <c:pt idx="94">
                    <c:v>0.15000000000000008</c:v>
                  </c:pt>
                  <c:pt idx="95">
                    <c:v>0.81</c:v>
                  </c:pt>
                  <c:pt idx="96">
                    <c:v>1.6700000000000006</c:v>
                  </c:pt>
                  <c:pt idx="97">
                    <c:v>0.26</c:v>
                  </c:pt>
                  <c:pt idx="98">
                    <c:v>1.53</c:v>
                  </c:pt>
                  <c:pt idx="99">
                    <c:v>0.1</c:v>
                  </c:pt>
                  <c:pt idx="100">
                    <c:v>0.38000000000000017</c:v>
                  </c:pt>
                  <c:pt idx="101">
                    <c:v>1.81</c:v>
                  </c:pt>
                  <c:pt idx="102">
                    <c:v>0.68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(LSUP!$A$2:$B$52,LSUP!$A$54:$B$65,LSUP!$A$67:$B$73,LSUP!$A$74:$B$78,LSUP!$A$80:$B$85,LSUP!$A$87:$B$102,LSUP!$A$103:$B$108)</c:f>
              <c:multiLvlStrCache>
                <c:ptCount val="103"/>
                <c:lvl>
                  <c:pt idx="0">
                    <c:v>5/27</c:v>
                  </c:pt>
                  <c:pt idx="1">
                    <c:v>5/29</c:v>
                  </c:pt>
                  <c:pt idx="2">
                    <c:v>6/3</c:v>
                  </c:pt>
                  <c:pt idx="3">
                    <c:v>6/5</c:v>
                  </c:pt>
                  <c:pt idx="4">
                    <c:v>6/10</c:v>
                  </c:pt>
                  <c:pt idx="5">
                    <c:v>6/12</c:v>
                  </c:pt>
                  <c:pt idx="6">
                    <c:v>6/17</c:v>
                  </c:pt>
                  <c:pt idx="7">
                    <c:v>6/19</c:v>
                  </c:pt>
                  <c:pt idx="8">
                    <c:v>6/24</c:v>
                  </c:pt>
                  <c:pt idx="9">
                    <c:v>6/26</c:v>
                  </c:pt>
                  <c:pt idx="10">
                    <c:v>7/1</c:v>
                  </c:pt>
                  <c:pt idx="11">
                    <c:v>7/3</c:v>
                  </c:pt>
                  <c:pt idx="12">
                    <c:v>7/8</c:v>
                  </c:pt>
                  <c:pt idx="13">
                    <c:v>7/10</c:v>
                  </c:pt>
                  <c:pt idx="14">
                    <c:v>7/15</c:v>
                  </c:pt>
                  <c:pt idx="15">
                    <c:v>7/17</c:v>
                  </c:pt>
                  <c:pt idx="16">
                    <c:v>7/22</c:v>
                  </c:pt>
                  <c:pt idx="17">
                    <c:v>7/24</c:v>
                  </c:pt>
                  <c:pt idx="18">
                    <c:v>7/29</c:v>
                  </c:pt>
                  <c:pt idx="19">
                    <c:v>7/31</c:v>
                  </c:pt>
                  <c:pt idx="20">
                    <c:v>8/5</c:v>
                  </c:pt>
                  <c:pt idx="21">
                    <c:v>8/7</c:v>
                  </c:pt>
                  <c:pt idx="22">
                    <c:v>8/12</c:v>
                  </c:pt>
                  <c:pt idx="23">
                    <c:v>8/14</c:v>
                  </c:pt>
                  <c:pt idx="24">
                    <c:v>8/19</c:v>
                  </c:pt>
                  <c:pt idx="25">
                    <c:v>8/21</c:v>
                  </c:pt>
                  <c:pt idx="26">
                    <c:v>8/26</c:v>
                  </c:pt>
                  <c:pt idx="27">
                    <c:v>8/28</c:v>
                  </c:pt>
                  <c:pt idx="28">
                    <c:v>9/2</c:v>
                  </c:pt>
                  <c:pt idx="29">
                    <c:v>9/4</c:v>
                  </c:pt>
                  <c:pt idx="30">
                    <c:v>9/9</c:v>
                  </c:pt>
                  <c:pt idx="31">
                    <c:v>9/11</c:v>
                  </c:pt>
                  <c:pt idx="32">
                    <c:v>9/23</c:v>
                  </c:pt>
                  <c:pt idx="33">
                    <c:v>9/25</c:v>
                  </c:pt>
                  <c:pt idx="34">
                    <c:v>10/2</c:v>
                  </c:pt>
                  <c:pt idx="35">
                    <c:v>10/7</c:v>
                  </c:pt>
                  <c:pt idx="36">
                    <c:v>10/9</c:v>
                  </c:pt>
                  <c:pt idx="37">
                    <c:v>10/14</c:v>
                  </c:pt>
                  <c:pt idx="38">
                    <c:v>10/16</c:v>
                  </c:pt>
                  <c:pt idx="39">
                    <c:v>10/21</c:v>
                  </c:pt>
                  <c:pt idx="40">
                    <c:v>10/23</c:v>
                  </c:pt>
                  <c:pt idx="41">
                    <c:v>10/28</c:v>
                  </c:pt>
                  <c:pt idx="42">
                    <c:v>10/30</c:v>
                  </c:pt>
                  <c:pt idx="43">
                    <c:v>11/4</c:v>
                  </c:pt>
                  <c:pt idx="44">
                    <c:v>11/6</c:v>
                  </c:pt>
                  <c:pt idx="45">
                    <c:v>11/11</c:v>
                  </c:pt>
                  <c:pt idx="46">
                    <c:v>11/13</c:v>
                  </c:pt>
                  <c:pt idx="47">
                    <c:v>11/18</c:v>
                  </c:pt>
                  <c:pt idx="48">
                    <c:v>11/20</c:v>
                  </c:pt>
                  <c:pt idx="49">
                    <c:v>11/23</c:v>
                  </c:pt>
                  <c:pt idx="50">
                    <c:v>12/2</c:v>
                  </c:pt>
                  <c:pt idx="51">
                    <c:v>1/6</c:v>
                  </c:pt>
                  <c:pt idx="52">
                    <c:v>2/12</c:v>
                  </c:pt>
                  <c:pt idx="53">
                    <c:v>3/3</c:v>
                  </c:pt>
                  <c:pt idx="54">
                    <c:v>4/7</c:v>
                  </c:pt>
                  <c:pt idx="55">
                    <c:v>5/5</c:v>
                  </c:pt>
                  <c:pt idx="56">
                    <c:v>6/11</c:v>
                  </c:pt>
                  <c:pt idx="57">
                    <c:v>7/9</c:v>
                  </c:pt>
                  <c:pt idx="58">
                    <c:v>8/7</c:v>
                  </c:pt>
                  <c:pt idx="59">
                    <c:v>9/2</c:v>
                  </c:pt>
                  <c:pt idx="60">
                    <c:v>10/4</c:v>
                  </c:pt>
                  <c:pt idx="61">
                    <c:v>11/4</c:v>
                  </c:pt>
                  <c:pt idx="62">
                    <c:v>12/10</c:v>
                  </c:pt>
                  <c:pt idx="63">
                    <c:v>1/11</c:v>
                  </c:pt>
                  <c:pt idx="64">
                    <c:v>02/12</c:v>
                  </c:pt>
                  <c:pt idx="65">
                    <c:v>03/08</c:v>
                  </c:pt>
                  <c:pt idx="66">
                    <c:v>04/05</c:v>
                  </c:pt>
                  <c:pt idx="67">
                    <c:v>05/11</c:v>
                  </c:pt>
                  <c:pt idx="68">
                    <c:v>06/08</c:v>
                  </c:pt>
                  <c:pt idx="69">
                    <c:v>07/19</c:v>
                  </c:pt>
                  <c:pt idx="70">
                    <c:v>8/11</c:v>
                  </c:pt>
                  <c:pt idx="71">
                    <c:v>9/13</c:v>
                  </c:pt>
                  <c:pt idx="72">
                    <c:v>10/02</c:v>
                  </c:pt>
                  <c:pt idx="73">
                    <c:v>11/1</c:v>
                  </c:pt>
                  <c:pt idx="74">
                    <c:v>12/06</c:v>
                  </c:pt>
                  <c:pt idx="75">
                    <c:v>1/14</c:v>
                  </c:pt>
                  <c:pt idx="76">
                    <c:v>2/18</c:v>
                  </c:pt>
                  <c:pt idx="77">
                    <c:v>03/07</c:v>
                  </c:pt>
                  <c:pt idx="78">
                    <c:v>04/04</c:v>
                  </c:pt>
                  <c:pt idx="79">
                    <c:v>05/13</c:v>
                  </c:pt>
                  <c:pt idx="80">
                    <c:v>06/08</c:v>
                  </c:pt>
                  <c:pt idx="81">
                    <c:v>07/05</c:v>
                  </c:pt>
                  <c:pt idx="82">
                    <c:v>07/07</c:v>
                  </c:pt>
                  <c:pt idx="83">
                    <c:v>07/12</c:v>
                  </c:pt>
                  <c:pt idx="84">
                    <c:v>07/14</c:v>
                  </c:pt>
                  <c:pt idx="85">
                    <c:v>07/19</c:v>
                  </c:pt>
                  <c:pt idx="86">
                    <c:v>07/21</c:v>
                  </c:pt>
                  <c:pt idx="87">
                    <c:v>07/26</c:v>
                  </c:pt>
                  <c:pt idx="88">
                    <c:v>07/28</c:v>
                  </c:pt>
                  <c:pt idx="89">
                    <c:v>08/02</c:v>
                  </c:pt>
                  <c:pt idx="90">
                    <c:v>08/04</c:v>
                  </c:pt>
                  <c:pt idx="91">
                    <c:v>08/09</c:v>
                  </c:pt>
                  <c:pt idx="92">
                    <c:v>08/11</c:v>
                  </c:pt>
                  <c:pt idx="93">
                    <c:v>08/15</c:v>
                  </c:pt>
                  <c:pt idx="94">
                    <c:v>08/18</c:v>
                  </c:pt>
                  <c:pt idx="95">
                    <c:v>08/23</c:v>
                  </c:pt>
                  <c:pt idx="96">
                    <c:v>08/25</c:v>
                  </c:pt>
                  <c:pt idx="97">
                    <c:v>08/30</c:v>
                  </c:pt>
                  <c:pt idx="98">
                    <c:v>09/01</c:v>
                  </c:pt>
                  <c:pt idx="99">
                    <c:v>09/06</c:v>
                  </c:pt>
                  <c:pt idx="100">
                    <c:v>09/08</c:v>
                  </c:pt>
                  <c:pt idx="101">
                    <c:v>09/13</c:v>
                  </c:pt>
                  <c:pt idx="102">
                    <c:v>09/15</c:v>
                  </c:pt>
                </c:lvl>
                <c:lvl>
                  <c:pt idx="0">
                    <c:v>2008 (Pre-BMP)</c:v>
                  </c:pt>
                  <c:pt idx="51">
                    <c:v>2009</c:v>
                  </c:pt>
                  <c:pt idx="63">
                    <c:v>2010</c:v>
                  </c:pt>
                  <c:pt idx="75">
                    <c:v>2011</c:v>
                  </c:pt>
                  <c:pt idx="81">
                    <c:v>2011 (Post-BMP)</c:v>
                  </c:pt>
                </c:lvl>
              </c:multiLvlStrCache>
            </c:multiLvlStrRef>
          </c:cat>
          <c:val>
            <c:numRef>
              <c:f>(SCLO!$H$2:$H$52,SCLO!$H$54:$H$65,SCLO!$H$67:$H$73,SCLO!$H$74:$H$78,SCLO!$H$80:$H$85,SCLO!$H$87:$H$102,SCLO!$H$103:$H$108)</c:f>
              <c:numCache>
                <c:formatCode>0.0</c:formatCode>
                <c:ptCount val="103"/>
                <c:pt idx="0">
                  <c:v>13.6</c:v>
                </c:pt>
                <c:pt idx="1">
                  <c:v>16.100000000000001</c:v>
                </c:pt>
                <c:pt idx="2">
                  <c:v>3.6</c:v>
                </c:pt>
                <c:pt idx="3">
                  <c:v>4.9000000000000004</c:v>
                </c:pt>
                <c:pt idx="4">
                  <c:v>2.2000000000000002</c:v>
                </c:pt>
                <c:pt idx="5">
                  <c:v>4.8</c:v>
                </c:pt>
                <c:pt idx="6">
                  <c:v>3.1</c:v>
                </c:pt>
                <c:pt idx="7">
                  <c:v>4.0999999999999996</c:v>
                </c:pt>
                <c:pt idx="8">
                  <c:v>4.8</c:v>
                </c:pt>
                <c:pt idx="9">
                  <c:v>4.8</c:v>
                </c:pt>
                <c:pt idx="10">
                  <c:v>2.8</c:v>
                </c:pt>
                <c:pt idx="11">
                  <c:v>3.2</c:v>
                </c:pt>
                <c:pt idx="12">
                  <c:v>4.5</c:v>
                </c:pt>
                <c:pt idx="13">
                  <c:v>3.4</c:v>
                </c:pt>
                <c:pt idx="14">
                  <c:v>12.7</c:v>
                </c:pt>
                <c:pt idx="15">
                  <c:v>5.6</c:v>
                </c:pt>
                <c:pt idx="16">
                  <c:v>2.7</c:v>
                </c:pt>
                <c:pt idx="17">
                  <c:v>3.1</c:v>
                </c:pt>
                <c:pt idx="18">
                  <c:v>1.7</c:v>
                </c:pt>
                <c:pt idx="19">
                  <c:v>3.6</c:v>
                </c:pt>
                <c:pt idx="20">
                  <c:v>4.2</c:v>
                </c:pt>
                <c:pt idx="21">
                  <c:v>4.8</c:v>
                </c:pt>
                <c:pt idx="22">
                  <c:v>0.8</c:v>
                </c:pt>
                <c:pt idx="23">
                  <c:v>1.2</c:v>
                </c:pt>
                <c:pt idx="24">
                  <c:v>2.7</c:v>
                </c:pt>
                <c:pt idx="25">
                  <c:v>7.1</c:v>
                </c:pt>
                <c:pt idx="26">
                  <c:v>1.7</c:v>
                </c:pt>
                <c:pt idx="27">
                  <c:v>0.9</c:v>
                </c:pt>
                <c:pt idx="28">
                  <c:v>17.899999999999999</c:v>
                </c:pt>
                <c:pt idx="29">
                  <c:v>29.3</c:v>
                </c:pt>
                <c:pt idx="30">
                  <c:v>8.5</c:v>
                </c:pt>
                <c:pt idx="31">
                  <c:v>2.6</c:v>
                </c:pt>
                <c:pt idx="32">
                  <c:v>0.4</c:v>
                </c:pt>
                <c:pt idx="33">
                  <c:v>2.5</c:v>
                </c:pt>
                <c:pt idx="34">
                  <c:v>3</c:v>
                </c:pt>
                <c:pt idx="35">
                  <c:v>3.5</c:v>
                </c:pt>
                <c:pt idx="36">
                  <c:v>1.6</c:v>
                </c:pt>
                <c:pt idx="37">
                  <c:v>1.8</c:v>
                </c:pt>
                <c:pt idx="38">
                  <c:v>4.7</c:v>
                </c:pt>
                <c:pt idx="39">
                  <c:v>3.3</c:v>
                </c:pt>
                <c:pt idx="40">
                  <c:v>2.6</c:v>
                </c:pt>
                <c:pt idx="41">
                  <c:v>3.5</c:v>
                </c:pt>
                <c:pt idx="42">
                  <c:v>2.4</c:v>
                </c:pt>
                <c:pt idx="43">
                  <c:v>4.5</c:v>
                </c:pt>
                <c:pt idx="44">
                  <c:v>2.7</c:v>
                </c:pt>
                <c:pt idx="45">
                  <c:v>2</c:v>
                </c:pt>
                <c:pt idx="46">
                  <c:v>2</c:v>
                </c:pt>
                <c:pt idx="47">
                  <c:v>0.60000000000000031</c:v>
                </c:pt>
                <c:pt idx="48">
                  <c:v>1.1000000000000001</c:v>
                </c:pt>
                <c:pt idx="49">
                  <c:v>3.9</c:v>
                </c:pt>
                <c:pt idx="50">
                  <c:v>1.8</c:v>
                </c:pt>
                <c:pt idx="51">
                  <c:v>6.51</c:v>
                </c:pt>
                <c:pt idx="52">
                  <c:v>8.8000000000000007</c:v>
                </c:pt>
                <c:pt idx="53">
                  <c:v>1.3</c:v>
                </c:pt>
                <c:pt idx="54">
                  <c:v>0.30000000000000016</c:v>
                </c:pt>
                <c:pt idx="55">
                  <c:v>1.9000000000000001</c:v>
                </c:pt>
                <c:pt idx="56">
                  <c:v>5.7</c:v>
                </c:pt>
                <c:pt idx="57">
                  <c:v>2.8</c:v>
                </c:pt>
                <c:pt idx="58">
                  <c:v>2.7000000000000082</c:v>
                </c:pt>
                <c:pt idx="59">
                  <c:v>4.0666666666666629</c:v>
                </c:pt>
                <c:pt idx="60">
                  <c:v>3.3333333333303031E-2</c:v>
                </c:pt>
                <c:pt idx="61">
                  <c:v>2.333333333333294</c:v>
                </c:pt>
                <c:pt idx="62">
                  <c:v>5.899999999999987</c:v>
                </c:pt>
                <c:pt idx="63">
                  <c:v>3.4</c:v>
                </c:pt>
                <c:pt idx="64">
                  <c:v>1</c:v>
                </c:pt>
                <c:pt idx="65">
                  <c:v>2</c:v>
                </c:pt>
                <c:pt idx="66">
                  <c:v>5.5</c:v>
                </c:pt>
                <c:pt idx="67">
                  <c:v>14</c:v>
                </c:pt>
                <c:pt idx="68">
                  <c:v>6.4</c:v>
                </c:pt>
                <c:pt idx="69">
                  <c:v>7.8</c:v>
                </c:pt>
                <c:pt idx="70">
                  <c:v>3.2</c:v>
                </c:pt>
                <c:pt idx="71">
                  <c:v>3.7</c:v>
                </c:pt>
                <c:pt idx="72">
                  <c:v>10.3</c:v>
                </c:pt>
                <c:pt idx="73">
                  <c:v>2.4</c:v>
                </c:pt>
                <c:pt idx="74">
                  <c:v>37.700000000000003</c:v>
                </c:pt>
                <c:pt idx="75">
                  <c:v>2.9</c:v>
                </c:pt>
                <c:pt idx="76">
                  <c:v>3.7</c:v>
                </c:pt>
                <c:pt idx="77">
                  <c:v>7.6</c:v>
                </c:pt>
                <c:pt idx="78">
                  <c:v>11.1</c:v>
                </c:pt>
                <c:pt idx="79">
                  <c:v>32.6</c:v>
                </c:pt>
                <c:pt idx="80">
                  <c:v>7.2</c:v>
                </c:pt>
                <c:pt idx="81">
                  <c:v>1.7</c:v>
                </c:pt>
                <c:pt idx="82">
                  <c:v>10.200000000000001</c:v>
                </c:pt>
                <c:pt idx="83">
                  <c:v>2.7</c:v>
                </c:pt>
                <c:pt idx="84">
                  <c:v>18.53</c:v>
                </c:pt>
                <c:pt idx="85">
                  <c:v>2.79</c:v>
                </c:pt>
                <c:pt idx="86">
                  <c:v>3.8</c:v>
                </c:pt>
                <c:pt idx="87">
                  <c:v>5.67</c:v>
                </c:pt>
                <c:pt idx="88">
                  <c:v>1.03</c:v>
                </c:pt>
                <c:pt idx="89">
                  <c:v>3.9299999999999997</c:v>
                </c:pt>
                <c:pt idx="90">
                  <c:v>3.73</c:v>
                </c:pt>
                <c:pt idx="91">
                  <c:v>3.67</c:v>
                </c:pt>
                <c:pt idx="92">
                  <c:v>4.7699999999999996</c:v>
                </c:pt>
                <c:pt idx="93">
                  <c:v>2.8299999999999987</c:v>
                </c:pt>
                <c:pt idx="94">
                  <c:v>4.4300000000000024</c:v>
                </c:pt>
                <c:pt idx="95">
                  <c:v>3.8299999999999987</c:v>
                </c:pt>
                <c:pt idx="96">
                  <c:v>5.63</c:v>
                </c:pt>
                <c:pt idx="97">
                  <c:v>3.4</c:v>
                </c:pt>
                <c:pt idx="98">
                  <c:v>3.27</c:v>
                </c:pt>
                <c:pt idx="99">
                  <c:v>4</c:v>
                </c:pt>
                <c:pt idx="100">
                  <c:v>7.33</c:v>
                </c:pt>
                <c:pt idx="101">
                  <c:v>5.67</c:v>
                </c:pt>
                <c:pt idx="102">
                  <c:v>11.67</c:v>
                </c:pt>
              </c:numCache>
            </c:numRef>
          </c:val>
        </c:ser>
        <c:gapWidth val="50"/>
        <c:axId val="117385856"/>
        <c:axId val="117396224"/>
      </c:barChart>
      <c:catAx>
        <c:axId val="1173858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Date</a:t>
                </a:r>
                <a:endParaRPr lang="en-US" dirty="0"/>
              </a:p>
            </c:rich>
          </c:tx>
          <c:layout/>
        </c:title>
        <c:tickLblPos val="nextTo"/>
        <c:crossAx val="117396224"/>
        <c:crosses val="autoZero"/>
        <c:auto val="1"/>
        <c:lblAlgn val="ctr"/>
        <c:lblOffset val="100"/>
      </c:catAx>
      <c:valAx>
        <c:axId val="117396224"/>
        <c:scaling>
          <c:orientation val="minMax"/>
          <c:max val="7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 (mg/L)</a:t>
                </a:r>
                <a:endParaRPr lang="en-US" dirty="0"/>
              </a:p>
            </c:rich>
          </c:tx>
          <c:layout/>
        </c:title>
        <c:numFmt formatCode="0.0" sourceLinked="1"/>
        <c:tickLblPos val="nextTo"/>
        <c:crossAx val="1173858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9728059333181"/>
          <c:y val="0.18444263973730077"/>
          <c:w val="7.8839142421910105E-2"/>
          <c:h val="5.4059531796193813E-2"/>
        </c:manualLayout>
      </c:layout>
    </c:legend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783792650918634"/>
          <c:y val="5.2869141357330424E-2"/>
          <c:w val="0.77834356183418263"/>
          <c:h val="0.7200551181102367"/>
        </c:manualLayout>
      </c:layout>
      <c:barChart>
        <c:barDir val="col"/>
        <c:grouping val="clustered"/>
        <c:ser>
          <c:idx val="0"/>
          <c:order val="0"/>
          <c:tx>
            <c:strRef>
              <c:f>'Combined abundance'!$A$3</c:f>
              <c:strCache>
                <c:ptCount val="1"/>
                <c:pt idx="0">
                  <c:v>Spring 2009</c:v>
                </c:pt>
              </c:strCache>
            </c:strRef>
          </c:tx>
          <c:spPr>
            <a:gradFill flip="none" rotWithShape="1">
              <a:gsLst>
                <a:gs pos="0">
                  <a:srgbClr val="4F81BD">
                    <a:shade val="30000"/>
                    <a:satMod val="115000"/>
                  </a:srgbClr>
                </a:gs>
                <a:gs pos="50000">
                  <a:srgbClr val="4F81BD">
                    <a:shade val="67500"/>
                    <a:satMod val="115000"/>
                  </a:srgbClr>
                </a:gs>
                <a:gs pos="100000">
                  <a:srgbClr val="4F81BD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dPt>
            <c:idx val="3"/>
            <c:spPr>
              <a:gradFill flip="none" rotWithShape="1">
                <a:gsLst>
                  <a:gs pos="0">
                    <a:srgbClr val="4F81BD">
                      <a:shade val="30000"/>
                      <a:satMod val="115000"/>
                    </a:srgbClr>
                  </a:gs>
                  <a:gs pos="50000">
                    <a:srgbClr val="4F81BD">
                      <a:shade val="67500"/>
                      <a:satMod val="115000"/>
                    </a:srgbClr>
                  </a:gs>
                  <a:gs pos="100000">
                    <a:srgbClr val="4F81BD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38100">
                <a:solidFill>
                  <a:srgbClr val="FFFF00"/>
                </a:solidFill>
              </a:ln>
            </c:spPr>
          </c:dPt>
          <c:dPt>
            <c:idx val="5"/>
            <c:spPr>
              <a:gradFill flip="none" rotWithShape="1">
                <a:gsLst>
                  <a:gs pos="0">
                    <a:srgbClr val="4F81BD">
                      <a:shade val="30000"/>
                      <a:satMod val="115000"/>
                    </a:srgbClr>
                  </a:gs>
                  <a:gs pos="50000">
                    <a:srgbClr val="4F81BD">
                      <a:shade val="67500"/>
                      <a:satMod val="115000"/>
                    </a:srgbClr>
                  </a:gs>
                  <a:gs pos="100000">
                    <a:srgbClr val="4F81BD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25400">
                <a:solidFill>
                  <a:schemeClr val="tx1"/>
                </a:solidFill>
              </a:ln>
            </c:spPr>
          </c:dPt>
          <c:cat>
            <c:strRef>
              <c:f>'Combined abundance'!$B$2:$G$2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abundance'!$B$3:$G$3</c:f>
              <c:numCache>
                <c:formatCode>General</c:formatCode>
                <c:ptCount val="6"/>
                <c:pt idx="0">
                  <c:v>188</c:v>
                </c:pt>
                <c:pt idx="1">
                  <c:v>371</c:v>
                </c:pt>
                <c:pt idx="2">
                  <c:v>213</c:v>
                </c:pt>
                <c:pt idx="3">
                  <c:v>456</c:v>
                </c:pt>
                <c:pt idx="4">
                  <c:v>365</c:v>
                </c:pt>
                <c:pt idx="5">
                  <c:v>21</c:v>
                </c:pt>
              </c:numCache>
            </c:numRef>
          </c:val>
        </c:ser>
        <c:ser>
          <c:idx val="1"/>
          <c:order val="1"/>
          <c:tx>
            <c:strRef>
              <c:f>'Combined abundance'!$A$5</c:f>
              <c:strCache>
                <c:ptCount val="1"/>
                <c:pt idx="0">
                  <c:v>Spring 2010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c:spPr>
          <c:dPt>
            <c:idx val="3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 w="41275">
                <a:solidFill>
                  <a:srgbClr val="FFFF00"/>
                </a:solidFill>
              </a:ln>
            </c:spPr>
          </c:dPt>
          <c:dPt>
            <c:idx val="5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 w="38100">
                <a:solidFill>
                  <a:prstClr val="white"/>
                </a:solidFill>
              </a:ln>
            </c:spPr>
          </c:dPt>
          <c:cat>
            <c:strRef>
              <c:f>'Combined abundance'!$B$2:$G$2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abundance'!$B$5:$G$5</c:f>
              <c:numCache>
                <c:formatCode>General</c:formatCode>
                <c:ptCount val="6"/>
                <c:pt idx="0">
                  <c:v>340</c:v>
                </c:pt>
                <c:pt idx="1">
                  <c:v>286</c:v>
                </c:pt>
                <c:pt idx="2">
                  <c:v>564</c:v>
                </c:pt>
                <c:pt idx="3">
                  <c:v>750</c:v>
                </c:pt>
                <c:pt idx="4">
                  <c:v>666</c:v>
                </c:pt>
                <c:pt idx="5">
                  <c:v>99</c:v>
                </c:pt>
              </c:numCache>
            </c:numRef>
          </c:val>
        </c:ser>
        <c:gapWidth val="62"/>
        <c:overlap val="-4"/>
        <c:axId val="117540736"/>
        <c:axId val="117542912"/>
      </c:barChart>
      <c:catAx>
        <c:axId val="1175407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Site</a:t>
                </a:r>
              </a:p>
            </c:rich>
          </c:tx>
        </c:title>
        <c:tickLblPos val="nextTo"/>
        <c:crossAx val="117542912"/>
        <c:crosses val="autoZero"/>
        <c:auto val="1"/>
        <c:lblAlgn val="ctr"/>
        <c:lblOffset val="100"/>
      </c:catAx>
      <c:valAx>
        <c:axId val="11754291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organisms</a:t>
                </a:r>
              </a:p>
            </c:rich>
          </c:tx>
        </c:title>
        <c:numFmt formatCode="General" sourceLinked="1"/>
        <c:tickLblPos val="nextTo"/>
        <c:crossAx val="117540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6176470588235337"/>
          <c:y val="5.7528683914510902E-2"/>
          <c:w val="0.23774509803921609"/>
          <c:h val="0.17104274465691791"/>
        </c:manualLayout>
      </c:layout>
    </c:legend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5217556696426332"/>
          <c:y val="5.05234115360155E-2"/>
          <c:w val="0.81085941695146779"/>
          <c:h val="0.71427337794379864"/>
        </c:manualLayout>
      </c:layout>
      <c:barChart>
        <c:barDir val="col"/>
        <c:grouping val="clustered"/>
        <c:ser>
          <c:idx val="0"/>
          <c:order val="0"/>
          <c:tx>
            <c:strRef>
              <c:f>'Combined abundance'!$A$4</c:f>
              <c:strCache>
                <c:ptCount val="1"/>
                <c:pt idx="0">
                  <c:v>Fall 2009</c:v>
                </c:pt>
              </c:strCache>
            </c:strRef>
          </c:tx>
          <c:spPr>
            <a:gradFill flip="none" rotWithShape="1">
              <a:gsLst>
                <a:gs pos="0">
                  <a:srgbClr val="F79646">
                    <a:shade val="30000"/>
                    <a:satMod val="115000"/>
                  </a:srgbClr>
                </a:gs>
                <a:gs pos="50000">
                  <a:srgbClr val="F79646">
                    <a:shade val="67500"/>
                    <a:satMod val="115000"/>
                  </a:srgbClr>
                </a:gs>
                <a:gs pos="100000">
                  <a:srgbClr val="F79646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dPt>
            <c:idx val="0"/>
            <c:spPr>
              <a:gradFill flip="none" rotWithShape="1">
                <a:gsLst>
                  <a:gs pos="0">
                    <a:srgbClr val="F79646">
                      <a:shade val="30000"/>
                      <a:satMod val="115000"/>
                    </a:srgbClr>
                  </a:gs>
                  <a:gs pos="50000">
                    <a:srgbClr val="F79646">
                      <a:shade val="67500"/>
                      <a:satMod val="115000"/>
                    </a:srgbClr>
                  </a:gs>
                  <a:gs pos="100000">
                    <a:srgbClr val="F79646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38100">
                <a:solidFill>
                  <a:srgbClr val="FFFF00"/>
                </a:solidFill>
              </a:ln>
            </c:spPr>
          </c:dPt>
          <c:dPt>
            <c:idx val="5"/>
            <c:spPr>
              <a:gradFill flip="none" rotWithShape="1">
                <a:gsLst>
                  <a:gs pos="0">
                    <a:srgbClr val="F79646">
                      <a:shade val="30000"/>
                      <a:satMod val="115000"/>
                    </a:srgbClr>
                  </a:gs>
                  <a:gs pos="50000">
                    <a:srgbClr val="F79646">
                      <a:shade val="67500"/>
                      <a:satMod val="115000"/>
                    </a:srgbClr>
                  </a:gs>
                  <a:gs pos="100000">
                    <a:srgbClr val="F79646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38100">
                <a:solidFill>
                  <a:prstClr val="white"/>
                </a:solidFill>
              </a:ln>
            </c:spPr>
          </c:dPt>
          <c:cat>
            <c:strRef>
              <c:f>'Combined abundance'!$B$2:$G$2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abundance'!$B$4:$G$4</c:f>
              <c:numCache>
                <c:formatCode>General</c:formatCode>
                <c:ptCount val="6"/>
                <c:pt idx="0">
                  <c:v>295</c:v>
                </c:pt>
                <c:pt idx="1">
                  <c:v>166</c:v>
                </c:pt>
                <c:pt idx="2">
                  <c:v>237</c:v>
                </c:pt>
                <c:pt idx="3">
                  <c:v>245</c:v>
                </c:pt>
                <c:pt idx="4">
                  <c:v>202</c:v>
                </c:pt>
                <c:pt idx="5">
                  <c:v>135</c:v>
                </c:pt>
              </c:numCache>
            </c:numRef>
          </c:val>
        </c:ser>
        <c:ser>
          <c:idx val="1"/>
          <c:order val="1"/>
          <c:tx>
            <c:strRef>
              <c:f>'Combined abundance'!$A$6</c:f>
              <c:strCache>
                <c:ptCount val="1"/>
                <c:pt idx="0">
                  <c:v>Fall 2010</c:v>
                </c:pt>
              </c:strCache>
            </c:strRef>
          </c:tx>
          <c:spPr>
            <a:gradFill flip="none" rotWithShape="1">
              <a:gsLst>
                <a:gs pos="0">
                  <a:srgbClr val="C0504D">
                    <a:shade val="30000"/>
                    <a:satMod val="115000"/>
                  </a:srgbClr>
                </a:gs>
                <a:gs pos="50000">
                  <a:srgbClr val="C0504D">
                    <a:shade val="67500"/>
                    <a:satMod val="115000"/>
                  </a:srgbClr>
                </a:gs>
                <a:gs pos="100000">
                  <a:srgbClr val="C0504D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dPt>
            <c:idx val="0"/>
            <c:spPr>
              <a:gradFill flip="none" rotWithShape="1">
                <a:gsLst>
                  <a:gs pos="0">
                    <a:srgbClr val="C0504D">
                      <a:shade val="30000"/>
                      <a:satMod val="115000"/>
                    </a:srgbClr>
                  </a:gs>
                  <a:gs pos="50000">
                    <a:srgbClr val="C0504D">
                      <a:shade val="67500"/>
                      <a:satMod val="115000"/>
                    </a:srgbClr>
                  </a:gs>
                  <a:gs pos="100000">
                    <a:srgbClr val="C0504D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38100">
                <a:solidFill>
                  <a:srgbClr val="FFFF00"/>
                </a:solidFill>
              </a:ln>
            </c:spPr>
          </c:dPt>
          <c:dPt>
            <c:idx val="5"/>
            <c:spPr>
              <a:gradFill flip="none" rotWithShape="1">
                <a:gsLst>
                  <a:gs pos="0">
                    <a:srgbClr val="C0504D">
                      <a:shade val="30000"/>
                      <a:satMod val="115000"/>
                    </a:srgbClr>
                  </a:gs>
                  <a:gs pos="50000">
                    <a:srgbClr val="C0504D">
                      <a:shade val="67500"/>
                      <a:satMod val="115000"/>
                    </a:srgbClr>
                  </a:gs>
                  <a:gs pos="100000">
                    <a:srgbClr val="C0504D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31750">
                <a:solidFill>
                  <a:prstClr val="white"/>
                </a:solidFill>
              </a:ln>
            </c:spPr>
          </c:dPt>
          <c:cat>
            <c:strRef>
              <c:f>'Combined abundance'!$B$2:$G$2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abundance'!$B$6:$G$6</c:f>
              <c:numCache>
                <c:formatCode>General</c:formatCode>
                <c:ptCount val="6"/>
                <c:pt idx="0">
                  <c:v>795</c:v>
                </c:pt>
                <c:pt idx="1">
                  <c:v>339</c:v>
                </c:pt>
                <c:pt idx="2">
                  <c:v>98</c:v>
                </c:pt>
                <c:pt idx="3">
                  <c:v>60</c:v>
                </c:pt>
                <c:pt idx="4">
                  <c:v>0</c:v>
                </c:pt>
                <c:pt idx="5">
                  <c:v>36</c:v>
                </c:pt>
              </c:numCache>
            </c:numRef>
          </c:val>
        </c:ser>
        <c:gapWidth val="42"/>
        <c:axId val="117648000"/>
        <c:axId val="117654272"/>
      </c:barChart>
      <c:catAx>
        <c:axId val="1176480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Site</a:t>
                </a:r>
              </a:p>
            </c:rich>
          </c:tx>
        </c:title>
        <c:tickLblPos val="nextTo"/>
        <c:crossAx val="117654272"/>
        <c:crosses val="autoZero"/>
        <c:auto val="1"/>
        <c:lblAlgn val="ctr"/>
        <c:lblOffset val="100"/>
      </c:catAx>
      <c:valAx>
        <c:axId val="117654272"/>
        <c:scaling>
          <c:orientation val="minMax"/>
          <c:max val="80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organisms</a:t>
                </a:r>
              </a:p>
            </c:rich>
          </c:tx>
        </c:title>
        <c:numFmt formatCode="General" sourceLinked="1"/>
        <c:tickLblPos val="nextTo"/>
        <c:crossAx val="117648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163281693039087"/>
          <c:y val="5.8211819085754048E-2"/>
          <c:w val="0.19757687076878255"/>
          <c:h val="0.16457714116793468"/>
        </c:manualLayout>
      </c:layout>
    </c:legend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1.7783657289956501E-2"/>
          <c:y val="7.7216196026182973E-2"/>
          <c:w val="0.96443268542008698"/>
          <c:h val="0.6977859421125796"/>
        </c:manualLayout>
      </c:layout>
      <c:barChart>
        <c:barDir val="col"/>
        <c:grouping val="clustered"/>
        <c:ser>
          <c:idx val="0"/>
          <c:order val="0"/>
          <c:tx>
            <c:strRef>
              <c:f>'Combined diversity'!$B$1</c:f>
              <c:strCache>
                <c:ptCount val="1"/>
                <c:pt idx="0">
                  <c:v>Spring 2009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cat>
            <c:strRef>
              <c:f>'Combined diversity'!$A$2:$A$7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diversity'!$B$2:$B$7</c:f>
              <c:numCache>
                <c:formatCode>General</c:formatCode>
                <c:ptCount val="6"/>
                <c:pt idx="0">
                  <c:v>16</c:v>
                </c:pt>
                <c:pt idx="1">
                  <c:v>22</c:v>
                </c:pt>
                <c:pt idx="2">
                  <c:v>19</c:v>
                </c:pt>
                <c:pt idx="3">
                  <c:v>11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ser>
          <c:idx val="1"/>
          <c:order val="1"/>
          <c:tx>
            <c:strRef>
              <c:f>'Combined diversity'!$D$1</c:f>
              <c:strCache>
                <c:ptCount val="1"/>
                <c:pt idx="0">
                  <c:v>Spring 2010</c:v>
                </c:pt>
              </c:strCache>
            </c:strRef>
          </c:tx>
          <c:spPr>
            <a:gradFill flip="none" rotWithShape="1">
              <a:gsLst>
                <a:gs pos="0">
                  <a:srgbClr val="9BBB59">
                    <a:shade val="30000"/>
                    <a:satMod val="115000"/>
                  </a:srgbClr>
                </a:gs>
                <a:gs pos="50000">
                  <a:srgbClr val="9BBB59">
                    <a:shade val="67500"/>
                    <a:satMod val="115000"/>
                  </a:srgbClr>
                </a:gs>
                <a:gs pos="100000">
                  <a:srgbClr val="9BBB59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</c:spPr>
          <c:cat>
            <c:strRef>
              <c:f>'Combined diversity'!$A$2:$A$7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diversity'!$D$2:$D$7</c:f>
              <c:numCache>
                <c:formatCode>General</c:formatCode>
                <c:ptCount val="6"/>
                <c:pt idx="0">
                  <c:v>15</c:v>
                </c:pt>
                <c:pt idx="1">
                  <c:v>18</c:v>
                </c:pt>
                <c:pt idx="2">
                  <c:v>24</c:v>
                </c:pt>
                <c:pt idx="3">
                  <c:v>9</c:v>
                </c:pt>
                <c:pt idx="4">
                  <c:v>14</c:v>
                </c:pt>
                <c:pt idx="5">
                  <c:v>2</c:v>
                </c:pt>
              </c:numCache>
            </c:numRef>
          </c:val>
        </c:ser>
        <c:dLbls>
          <c:showVal val="1"/>
        </c:dLbls>
        <c:gapWidth val="75"/>
        <c:axId val="117704960"/>
        <c:axId val="117714944"/>
      </c:barChart>
      <c:catAx>
        <c:axId val="117704960"/>
        <c:scaling>
          <c:orientation val="minMax"/>
        </c:scaling>
        <c:axPos val="b"/>
        <c:majorTickMark val="none"/>
        <c:tickLblPos val="nextTo"/>
        <c:crossAx val="117714944"/>
        <c:crosses val="autoZero"/>
        <c:auto val="1"/>
        <c:lblAlgn val="ctr"/>
        <c:lblOffset val="100"/>
      </c:catAx>
      <c:valAx>
        <c:axId val="11771494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7704960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8860208869500414"/>
          <c:y val="3.5648751833631323E-2"/>
          <c:w val="0.18264287042740762"/>
          <c:h val="0.19218928790453887"/>
        </c:manualLayout>
      </c:layout>
    </c:legend>
    <c:plotVisOnly val="1"/>
    <c:dispBlanksAs val="gap"/>
  </c:chart>
  <c:spPr>
    <a:noFill/>
    <a:ln>
      <a:noFill/>
    </a:ln>
  </c:spPr>
  <c:txPr>
    <a:bodyPr/>
    <a:lstStyle/>
    <a:p>
      <a:pPr>
        <a:defRPr sz="1600"/>
      </a:pPr>
      <a:endParaRPr lang="en-US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1.7919103393226582E-2"/>
          <c:y val="0.20107953771943071"/>
          <c:w val="0.96416179321354789"/>
          <c:h val="0.62741264504803751"/>
        </c:manualLayout>
      </c:layout>
      <c:barChart>
        <c:barDir val="col"/>
        <c:grouping val="clustered"/>
        <c:ser>
          <c:idx val="0"/>
          <c:order val="0"/>
          <c:tx>
            <c:strRef>
              <c:f>'Combined diversity'!$C$1</c:f>
              <c:strCache>
                <c:ptCount val="1"/>
                <c:pt idx="0">
                  <c:v>Fall 2009</c:v>
                </c:pt>
              </c:strCache>
            </c:strRef>
          </c:tx>
          <c:spPr>
            <a:gradFill flip="none" rotWithShape="1">
              <a:gsLst>
                <a:gs pos="0">
                  <a:srgbClr val="F79646">
                    <a:shade val="30000"/>
                    <a:satMod val="115000"/>
                  </a:srgbClr>
                </a:gs>
                <a:gs pos="50000">
                  <a:srgbClr val="F79646">
                    <a:shade val="67500"/>
                    <a:satMod val="115000"/>
                  </a:srgbClr>
                </a:gs>
                <a:gs pos="100000">
                  <a:srgbClr val="F79646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c:spPr>
          <c:cat>
            <c:strRef>
              <c:f>'Combined diversity'!$A$2:$A$7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diversity'!$C$2:$C$7</c:f>
              <c:numCache>
                <c:formatCode>General</c:formatCode>
                <c:ptCount val="6"/>
                <c:pt idx="0">
                  <c:v>17</c:v>
                </c:pt>
                <c:pt idx="1">
                  <c:v>13</c:v>
                </c:pt>
                <c:pt idx="2">
                  <c:v>21</c:v>
                </c:pt>
                <c:pt idx="3">
                  <c:v>15</c:v>
                </c:pt>
                <c:pt idx="4">
                  <c:v>17</c:v>
                </c:pt>
                <c:pt idx="5">
                  <c:v>10</c:v>
                </c:pt>
              </c:numCache>
            </c:numRef>
          </c:val>
        </c:ser>
        <c:ser>
          <c:idx val="1"/>
          <c:order val="1"/>
          <c:tx>
            <c:strRef>
              <c:f>'Combined diversity'!$E$1</c:f>
              <c:strCache>
                <c:ptCount val="1"/>
                <c:pt idx="0">
                  <c:v>Fall 2010</c:v>
                </c:pt>
              </c:strCache>
            </c:strRef>
          </c:tx>
          <c:spPr>
            <a:gradFill flip="none" rotWithShape="1">
              <a:gsLst>
                <a:gs pos="0">
                  <a:srgbClr val="C0504D">
                    <a:shade val="30000"/>
                    <a:satMod val="115000"/>
                  </a:srgbClr>
                </a:gs>
                <a:gs pos="50000">
                  <a:srgbClr val="C0504D">
                    <a:shade val="67500"/>
                    <a:satMod val="115000"/>
                  </a:srgbClr>
                </a:gs>
                <a:gs pos="100000">
                  <a:srgbClr val="C0504D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c:spPr>
          <c:cat>
            <c:strRef>
              <c:f>'Combined diversity'!$A$2:$A$7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diversity'!$E$2:$E$7</c:f>
              <c:numCache>
                <c:formatCode>General</c:formatCode>
                <c:ptCount val="6"/>
                <c:pt idx="0">
                  <c:v>17</c:v>
                </c:pt>
                <c:pt idx="1">
                  <c:v>19</c:v>
                </c:pt>
                <c:pt idx="2">
                  <c:v>15</c:v>
                </c:pt>
                <c:pt idx="3">
                  <c:v>6</c:v>
                </c:pt>
                <c:pt idx="5">
                  <c:v>6</c:v>
                </c:pt>
              </c:numCache>
            </c:numRef>
          </c:val>
        </c:ser>
        <c:dLbls>
          <c:showVal val="1"/>
        </c:dLbls>
        <c:gapWidth val="75"/>
        <c:axId val="117756672"/>
        <c:axId val="117758208"/>
      </c:barChart>
      <c:catAx>
        <c:axId val="117756672"/>
        <c:scaling>
          <c:orientation val="minMax"/>
        </c:scaling>
        <c:axPos val="b"/>
        <c:majorTickMark val="none"/>
        <c:tickLblPos val="nextTo"/>
        <c:crossAx val="117758208"/>
        <c:crosses val="autoZero"/>
        <c:auto val="1"/>
        <c:lblAlgn val="ctr"/>
        <c:lblOffset val="100"/>
      </c:catAx>
      <c:valAx>
        <c:axId val="1177582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7756672"/>
        <c:crosses val="autoZero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.78398783809801564"/>
          <c:y val="0.19569857369498969"/>
          <c:w val="0.20091676031332931"/>
          <c:h val="0.15435108156139327"/>
        </c:manualLayout>
      </c:layout>
    </c:legend>
    <c:plotVisOnly val="1"/>
    <c:dispBlanksAs val="gap"/>
  </c:chart>
  <c:spPr>
    <a:noFill/>
    <a:ln>
      <a:noFill/>
    </a:ln>
  </c:spPr>
  <c:txPr>
    <a:bodyPr/>
    <a:lstStyle/>
    <a:p>
      <a:pPr>
        <a:defRPr sz="1600"/>
      </a:pPr>
      <a:endParaRPr lang="en-US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2.9416105595496209E-2"/>
          <c:y val="4.3926883026862006E-2"/>
          <c:w val="0.94607630567918288"/>
          <c:h val="0.75267110841914253"/>
        </c:manualLayout>
      </c:layout>
      <c:barChart>
        <c:barDir val="col"/>
        <c:grouping val="clustered"/>
        <c:ser>
          <c:idx val="0"/>
          <c:order val="0"/>
          <c:tx>
            <c:strRef>
              <c:f>'Combined EPT'!$B$3</c:f>
              <c:strCache>
                <c:ptCount val="1"/>
                <c:pt idx="0">
                  <c:v>Spring 2009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c:spPr>
          <c:cat>
            <c:strRef>
              <c:f>'Combined EPT'!$A$4:$A$9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EPT'!$B$4:$B$9</c:f>
              <c:numCache>
                <c:formatCode>General</c:formatCode>
                <c:ptCount val="6"/>
                <c:pt idx="0">
                  <c:v>9</c:v>
                </c:pt>
                <c:pt idx="1">
                  <c:v>12</c:v>
                </c:pt>
                <c:pt idx="2">
                  <c:v>9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'Combined EPT'!$D$3</c:f>
              <c:strCache>
                <c:ptCount val="1"/>
                <c:pt idx="0">
                  <c:v>Spring 2010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c:spPr>
          <c:cat>
            <c:strRef>
              <c:f>'Combined EPT'!$A$4:$A$9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EPT'!$D$4:$D$9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16</c:v>
                </c:pt>
                <c:pt idx="3">
                  <c:v>5</c:v>
                </c:pt>
                <c:pt idx="4">
                  <c:v>9</c:v>
                </c:pt>
                <c:pt idx="5">
                  <c:v>1</c:v>
                </c:pt>
              </c:numCache>
            </c:numRef>
          </c:val>
        </c:ser>
        <c:dLbls>
          <c:showVal val="1"/>
        </c:dLbls>
        <c:gapWidth val="75"/>
        <c:axId val="117771264"/>
        <c:axId val="117789824"/>
      </c:barChart>
      <c:catAx>
        <c:axId val="1177712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Collection Site</a:t>
                </a:r>
                <a:endParaRPr lang="en-US" dirty="0"/>
              </a:p>
            </c:rich>
          </c:tx>
        </c:title>
        <c:majorTickMark val="none"/>
        <c:tickLblPos val="nextTo"/>
        <c:crossAx val="117789824"/>
        <c:crosses val="autoZero"/>
        <c:auto val="1"/>
        <c:lblAlgn val="ctr"/>
        <c:lblOffset val="100"/>
      </c:catAx>
      <c:valAx>
        <c:axId val="1177898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77712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606451367492162"/>
          <c:y val="7.8250891715458654E-2"/>
          <c:w val="0.24599794590893573"/>
          <c:h val="0.14561862058909344"/>
        </c:manualLayout>
      </c:layout>
    </c:legend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1.3599497245942865E-2"/>
          <c:y val="4.4057631564064413E-2"/>
          <c:w val="0.96183320394809968"/>
          <c:h val="0.76231835349849808"/>
        </c:manualLayout>
      </c:layout>
      <c:barChart>
        <c:barDir val="col"/>
        <c:grouping val="clustered"/>
        <c:ser>
          <c:idx val="0"/>
          <c:order val="0"/>
          <c:tx>
            <c:strRef>
              <c:f>'Combined EPT'!$C$3</c:f>
              <c:strCache>
                <c:ptCount val="1"/>
                <c:pt idx="0">
                  <c:v>Fall 2009</c:v>
                </c:pt>
              </c:strCache>
            </c:strRef>
          </c:tx>
          <c:spPr>
            <a:gradFill flip="none" rotWithShape="1">
              <a:gsLst>
                <a:gs pos="0">
                  <a:srgbClr val="F79646">
                    <a:shade val="30000"/>
                    <a:satMod val="115000"/>
                  </a:srgbClr>
                </a:gs>
                <a:gs pos="50000">
                  <a:srgbClr val="F79646">
                    <a:shade val="67500"/>
                    <a:satMod val="115000"/>
                  </a:srgbClr>
                </a:gs>
                <a:gs pos="100000">
                  <a:srgbClr val="F79646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c:spPr>
          <c:cat>
            <c:strRef>
              <c:f>'Combined EPT'!$A$4:$A$9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EPT'!$C$4:$C$9</c:f>
              <c:numCache>
                <c:formatCode>General</c:formatCode>
                <c:ptCount val="6"/>
                <c:pt idx="0">
                  <c:v>9</c:v>
                </c:pt>
                <c:pt idx="1">
                  <c:v>8</c:v>
                </c:pt>
                <c:pt idx="2">
                  <c:v>10</c:v>
                </c:pt>
                <c:pt idx="3">
                  <c:v>9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</c:ser>
        <c:ser>
          <c:idx val="1"/>
          <c:order val="1"/>
          <c:tx>
            <c:strRef>
              <c:f>'Combined EPT'!$E$3</c:f>
              <c:strCache>
                <c:ptCount val="1"/>
                <c:pt idx="0">
                  <c:v>Fall 2010</c:v>
                </c:pt>
              </c:strCache>
            </c:strRef>
          </c:tx>
          <c:spPr>
            <a:gradFill flip="none" rotWithShape="1">
              <a:gsLst>
                <a:gs pos="0">
                  <a:srgbClr val="C0504D">
                    <a:shade val="30000"/>
                    <a:satMod val="115000"/>
                  </a:srgbClr>
                </a:gs>
                <a:gs pos="50000">
                  <a:srgbClr val="C0504D">
                    <a:shade val="67500"/>
                    <a:satMod val="115000"/>
                  </a:srgbClr>
                </a:gs>
                <a:gs pos="100000">
                  <a:srgbClr val="C0504D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c:spPr>
          <c:cat>
            <c:strRef>
              <c:f>'Combined EPT'!$A$4:$A$9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'Combined EPT'!$E$4:$E$9</c:f>
              <c:numCache>
                <c:formatCode>General</c:formatCode>
                <c:ptCount val="6"/>
                <c:pt idx="0">
                  <c:v>4</c:v>
                </c:pt>
                <c:pt idx="1">
                  <c:v>9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</c:ser>
        <c:dLbls>
          <c:showVal val="1"/>
        </c:dLbls>
        <c:gapWidth val="75"/>
        <c:axId val="117806976"/>
        <c:axId val="117829632"/>
      </c:barChart>
      <c:catAx>
        <c:axId val="117806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Site</a:t>
                </a:r>
              </a:p>
            </c:rich>
          </c:tx>
        </c:title>
        <c:majorTickMark val="none"/>
        <c:tickLblPos val="nextTo"/>
        <c:crossAx val="117829632"/>
        <c:crosses val="autoZero"/>
        <c:auto val="1"/>
        <c:lblAlgn val="ctr"/>
        <c:lblOffset val="100"/>
      </c:catAx>
      <c:valAx>
        <c:axId val="117829632"/>
        <c:scaling>
          <c:orientation val="minMax"/>
          <c:max val="15"/>
        </c:scaling>
        <c:delete val="1"/>
        <c:axPos val="l"/>
        <c:numFmt formatCode="General" sourceLinked="1"/>
        <c:majorTickMark val="none"/>
        <c:tickLblPos val="none"/>
        <c:crossAx val="117806976"/>
        <c:crosses val="autoZero"/>
        <c:crossBetween val="between"/>
        <c:majorUnit val="5"/>
      </c:valAx>
    </c:plotArea>
    <c:legend>
      <c:legendPos val="b"/>
      <c:layout>
        <c:manualLayout>
          <c:xMode val="edge"/>
          <c:yMode val="edge"/>
          <c:x val="0.75814258252929834"/>
          <c:y val="0.1095285951098218"/>
          <c:w val="0.17244408709474748"/>
          <c:h val="0.14193293272551474"/>
        </c:manualLayout>
      </c:layout>
    </c:legend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931025809273841"/>
          <c:y val="4.1227962943093693E-2"/>
          <c:w val="0.83927723097112861"/>
          <c:h val="0.75241279719135756"/>
        </c:manualLayout>
      </c:layout>
      <c:barChart>
        <c:barDir val="col"/>
        <c:grouping val="clustered"/>
        <c:ser>
          <c:idx val="0"/>
          <c:order val="0"/>
          <c:tx>
            <c:strRef>
              <c:f>Sheet1!$R$9</c:f>
              <c:strCache>
                <c:ptCount val="1"/>
                <c:pt idx="0">
                  <c:v>2009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c:spPr>
          <c:cat>
            <c:strRef>
              <c:f>Sheet1!$S$8:$X$8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Sheet1!$S$9:$X$9</c:f>
              <c:numCache>
                <c:formatCode>0.0</c:formatCode>
                <c:ptCount val="6"/>
                <c:pt idx="0">
                  <c:v>181.48148148148189</c:v>
                </c:pt>
                <c:pt idx="1">
                  <c:v>104.12698412698381</c:v>
                </c:pt>
                <c:pt idx="2">
                  <c:v>134.76719576719572</c:v>
                </c:pt>
                <c:pt idx="3">
                  <c:v>161.26984126984053</c:v>
                </c:pt>
                <c:pt idx="4">
                  <c:v>355.07936507936586</c:v>
                </c:pt>
                <c:pt idx="5">
                  <c:v>345.39682539682531</c:v>
                </c:pt>
              </c:numCache>
            </c:numRef>
          </c:val>
        </c:ser>
        <c:ser>
          <c:idx val="1"/>
          <c:order val="1"/>
          <c:tx>
            <c:strRef>
              <c:f>Sheet1!$R$10</c:f>
              <c:strCache>
                <c:ptCount val="1"/>
                <c:pt idx="0">
                  <c:v>2010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</c:spPr>
          <c:cat>
            <c:strRef>
              <c:f>Sheet1!$S$8:$X$8</c:f>
              <c:strCache>
                <c:ptCount val="6"/>
                <c:pt idx="0">
                  <c:v>LSUP</c:v>
                </c:pt>
                <c:pt idx="1">
                  <c:v>LSLO</c:v>
                </c:pt>
                <c:pt idx="2">
                  <c:v>GCUP</c:v>
                </c:pt>
                <c:pt idx="3">
                  <c:v>GCLO</c:v>
                </c:pt>
                <c:pt idx="4">
                  <c:v>SCUP</c:v>
                </c:pt>
                <c:pt idx="5">
                  <c:v>SCLO</c:v>
                </c:pt>
              </c:strCache>
            </c:strRef>
          </c:cat>
          <c:val>
            <c:numRef>
              <c:f>Sheet1!$S$10:$X$10</c:f>
              <c:numCache>
                <c:formatCode>0.0</c:formatCode>
                <c:ptCount val="6"/>
                <c:pt idx="0">
                  <c:v>147.91666666666652</c:v>
                </c:pt>
                <c:pt idx="1">
                  <c:v>224.33333333333366</c:v>
                </c:pt>
                <c:pt idx="2">
                  <c:v>54.75</c:v>
                </c:pt>
                <c:pt idx="3">
                  <c:v>72.083333333333258</c:v>
                </c:pt>
                <c:pt idx="4">
                  <c:v>79.333333333333258</c:v>
                </c:pt>
                <c:pt idx="5">
                  <c:v>219.66666666666669</c:v>
                </c:pt>
              </c:numCache>
            </c:numRef>
          </c:val>
        </c:ser>
        <c:axId val="116900224"/>
        <c:axId val="116902144"/>
      </c:barChart>
      <c:catAx>
        <c:axId val="1169002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Collection Site</a:t>
                </a:r>
              </a:p>
            </c:rich>
          </c:tx>
        </c:title>
        <c:numFmt formatCode="0" sourceLinked="1"/>
        <c:tickLblPos val="nextTo"/>
        <c:crossAx val="116902144"/>
        <c:crosses val="autoZero"/>
        <c:auto val="1"/>
        <c:lblAlgn val="ctr"/>
        <c:lblOffset val="100"/>
      </c:catAx>
      <c:valAx>
        <c:axId val="116902144"/>
        <c:scaling>
          <c:orientation val="minMax"/>
          <c:max val="36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Mean Concentration (CFU/100mL)</a:t>
                </a:r>
              </a:p>
            </c:rich>
          </c:tx>
        </c:title>
        <c:numFmt formatCode="0" sourceLinked="0"/>
        <c:tickLblPos val="nextTo"/>
        <c:crossAx val="116900224"/>
        <c:crosses val="autoZero"/>
        <c:crossBetween val="between"/>
        <c:majorUnit val="40"/>
      </c:valAx>
    </c:plotArea>
    <c:legend>
      <c:legendPos val="r"/>
      <c:layout>
        <c:manualLayout>
          <c:xMode val="edge"/>
          <c:yMode val="edge"/>
          <c:x val="0.90275415573053353"/>
          <c:y val="2.7169582661279779E-2"/>
          <c:w val="7.7801399825022086E-2"/>
          <c:h val="0.14148305017668344"/>
        </c:manualLayout>
      </c:layout>
    </c:legend>
    <c:plotVisOnly val="1"/>
    <c:dispBlanksAs val="gap"/>
  </c:chart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1"/>
  <c:userShapes r:id="rId2"/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0.74328</cdr:x>
      <cdr:y>0</cdr:y>
    </cdr:from>
    <cdr:to>
      <cdr:x>0.81194</cdr:x>
      <cdr:y>0.08839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96585" y="-1138"/>
          <a:ext cx="627797" cy="24566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smtClean="0">
              <a:solidFill>
                <a:schemeClr val="tx1"/>
              </a:solidFill>
            </a:rPr>
            <a:t>158.7</a:t>
          </a:r>
          <a:endParaRPr lang="en-US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0.31818</cdr:x>
      <cdr:y>0.32637</cdr:y>
    </cdr:from>
    <cdr:to>
      <cdr:x>0.35152</cdr:x>
      <cdr:y>0.45833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2909455" y="1484416"/>
          <a:ext cx="304800" cy="6001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3300" dirty="0" smtClean="0">
              <a:solidFill>
                <a:srgbClr val="FFFF00"/>
              </a:solidFill>
            </a:rPr>
            <a:t>*</a:t>
          </a:r>
          <a:endParaRPr lang="en-US" sz="3300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0.87922</cdr:x>
      <cdr:y>0.33681</cdr:y>
    </cdr:from>
    <cdr:to>
      <cdr:x>0.91255</cdr:x>
      <cdr:y>0.46877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8039595" y="1531916"/>
          <a:ext cx="304800" cy="6001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3300" dirty="0" smtClean="0">
              <a:solidFill>
                <a:srgbClr val="FFFF00"/>
              </a:solidFill>
            </a:rPr>
            <a:t>*</a:t>
          </a:r>
          <a:endParaRPr lang="en-US" sz="3300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0.67662</cdr:x>
      <cdr:y>0.03916</cdr:y>
    </cdr:from>
    <cdr:to>
      <cdr:x>0.76396</cdr:x>
      <cdr:y>0.19465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187044" y="178131"/>
          <a:ext cx="798645" cy="70719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0.81688</cdr:x>
      <cdr:y>0.05222</cdr:y>
    </cdr:from>
    <cdr:to>
      <cdr:x>0.90422</cdr:x>
      <cdr:y>0.20771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69580" y="237506"/>
          <a:ext cx="798645" cy="707197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B1552-3B47-4051-A7A8-CE974B7676C7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34829-57EF-470D-BDA1-391D994AFD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9449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7D615-85D8-4940-80B4-7DD1CAE1744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7C60D-11B4-45D4-B2B5-730A5E441FD8}" type="datetimeFigureOut">
              <a:rPr lang="en-US" smtClean="0"/>
              <a:pPr/>
              <a:t>9/22/2011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BFEDF-3333-4958-AB5C-0E1E67668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rkansas-dar.org/strawberryriver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Teresa Backup\Research Strawberry River\Streambank analysis\August 2010\pictures\Streambank analysis August 2010 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2286000"/>
          </a:xfrm>
          <a:solidFill>
            <a:schemeClr val="bg1">
              <a:alpha val="51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Year Three Review of Water Quality Monitoring on the Upper Strawberry River </a:t>
            </a:r>
            <a:br>
              <a:rPr lang="en-US" b="1" dirty="0" smtClean="0"/>
            </a:br>
            <a:r>
              <a:rPr lang="en-US" b="1" dirty="0" smtClean="0"/>
              <a:t>Project 07-1000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3800"/>
            <a:ext cx="6400800" cy="1752600"/>
          </a:xfrm>
          <a:solidFill>
            <a:schemeClr val="bg1">
              <a:alpha val="64000"/>
            </a:schemeClr>
          </a:solidFill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</a:rPr>
              <a:t> </a:t>
            </a:r>
            <a:r>
              <a:rPr lang="en-US" sz="4400" dirty="0" smtClean="0">
                <a:solidFill>
                  <a:schemeClr val="tx1"/>
                </a:solidFill>
              </a:rPr>
              <a:t>T.R. Brueggen</a:t>
            </a:r>
            <a:r>
              <a:rPr lang="en-US" sz="4400" baseline="30000" dirty="0" smtClean="0">
                <a:solidFill>
                  <a:schemeClr val="tx1"/>
                </a:solidFill>
              </a:rPr>
              <a:t>1</a:t>
            </a:r>
            <a:r>
              <a:rPr lang="en-US" sz="4400" dirty="0" smtClean="0">
                <a:solidFill>
                  <a:schemeClr val="tx1"/>
                </a:solidFill>
              </a:rPr>
              <a:t>and J.L. Bouldin</a:t>
            </a:r>
            <a:r>
              <a:rPr lang="en-US" sz="4400" baseline="30000" dirty="0" smtClean="0">
                <a:solidFill>
                  <a:schemeClr val="tx1"/>
                </a:solidFill>
              </a:rPr>
              <a:t>1,2</a:t>
            </a:r>
            <a:endParaRPr lang="en-US" sz="44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 </a:t>
            </a:r>
          </a:p>
          <a:p>
            <a:pPr>
              <a:defRPr/>
            </a:pPr>
            <a:r>
              <a:rPr lang="en-US" sz="3600" i="1" baseline="30000" dirty="0" smtClean="0">
                <a:solidFill>
                  <a:schemeClr val="tx1"/>
                </a:solidFill>
                <a:latin typeface="Calibri" pitchFamily="34" charset="0"/>
              </a:rPr>
              <a:t>1 </a:t>
            </a:r>
            <a:r>
              <a:rPr lang="en-US" sz="3600" i="1" dirty="0" smtClean="0">
                <a:solidFill>
                  <a:schemeClr val="tx1"/>
                </a:solidFill>
                <a:latin typeface="Calibri" pitchFamily="34" charset="0"/>
              </a:rPr>
              <a:t>Environmental Sciences Graduate Program, Arkansas State University, State University, AR 72467</a:t>
            </a:r>
            <a:endParaRPr lang="en-US" sz="36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3600" i="1" baseline="30000" dirty="0" smtClean="0">
                <a:solidFill>
                  <a:schemeClr val="tx1"/>
                </a:solidFill>
                <a:latin typeface="Calibri" pitchFamily="34" charset="0"/>
              </a:rPr>
              <a:t>2</a:t>
            </a:r>
            <a:r>
              <a:rPr lang="en-US" sz="3600" i="1" dirty="0" smtClean="0">
                <a:solidFill>
                  <a:schemeClr val="tx1"/>
                </a:solidFill>
                <a:latin typeface="Calibri" pitchFamily="34" charset="0"/>
              </a:rPr>
              <a:t>Department of Biological Sciences, Arkansas State University, State University, AR 72467</a:t>
            </a:r>
            <a:endParaRPr lang="en-US" sz="3600" dirty="0" smtClean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Overview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791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Major headwater streams in the upper Strawberry River watershed</a:t>
            </a:r>
          </a:p>
          <a:p>
            <a:pPr lvl="1"/>
            <a:r>
              <a:rPr lang="en-US" sz="2200" dirty="0" smtClean="0"/>
              <a:t>Little Strawberry (LS)</a:t>
            </a:r>
          </a:p>
          <a:p>
            <a:pPr lvl="1"/>
            <a:r>
              <a:rPr lang="en-US" sz="2200" dirty="0" smtClean="0"/>
              <a:t>Sandy Creek (SC)</a:t>
            </a:r>
          </a:p>
          <a:p>
            <a:pPr lvl="1"/>
            <a:r>
              <a:rPr lang="en-US" sz="2200" dirty="0" smtClean="0"/>
              <a:t>Greasy Creek (GC)</a:t>
            </a:r>
          </a:p>
          <a:p>
            <a:pPr lvl="1"/>
            <a:endParaRPr lang="en-US" sz="900" dirty="0" smtClean="0"/>
          </a:p>
          <a:p>
            <a:r>
              <a:rPr lang="en-US" sz="2600" dirty="0" smtClean="0"/>
              <a:t>Above and below BMP </a:t>
            </a:r>
            <a:br>
              <a:rPr lang="en-US" sz="2600" dirty="0" smtClean="0"/>
            </a:br>
            <a:r>
              <a:rPr lang="en-US" sz="2600" dirty="0" smtClean="0"/>
              <a:t>implementation</a:t>
            </a:r>
          </a:p>
          <a:p>
            <a:endParaRPr lang="en-US" sz="900" dirty="0" smtClean="0"/>
          </a:p>
          <a:p>
            <a:r>
              <a:rPr lang="en-US" sz="2800" dirty="0" smtClean="0"/>
              <a:t>Surface Water Quality Tests</a:t>
            </a:r>
          </a:p>
          <a:p>
            <a:pPr lvl="1"/>
            <a:r>
              <a:rPr lang="en-US" sz="2200" dirty="0" smtClean="0"/>
              <a:t>Nutrients</a:t>
            </a:r>
          </a:p>
          <a:p>
            <a:pPr lvl="2"/>
            <a:r>
              <a:rPr lang="en-US" sz="2000" dirty="0" smtClean="0"/>
              <a:t>Nitrites</a:t>
            </a:r>
          </a:p>
          <a:p>
            <a:pPr lvl="2"/>
            <a:r>
              <a:rPr lang="en-US" sz="2000" dirty="0" smtClean="0"/>
              <a:t>Nitrates</a:t>
            </a:r>
          </a:p>
          <a:p>
            <a:pPr lvl="2"/>
            <a:r>
              <a:rPr lang="en-US" sz="2000" dirty="0" smtClean="0"/>
              <a:t>Ortho-Phosphates</a:t>
            </a:r>
          </a:p>
          <a:p>
            <a:pPr lvl="1"/>
            <a:r>
              <a:rPr lang="en-US" sz="2200" dirty="0" smtClean="0"/>
              <a:t>Total Suspended Solids</a:t>
            </a:r>
          </a:p>
        </p:txBody>
      </p:sp>
      <p:pic>
        <p:nvPicPr>
          <p:cNvPr id="9218" name="Picture 2" descr="http://arkansas-dar.org/StrawberryRiver.jpg"/>
          <p:cNvPicPr>
            <a:picLocks noChangeAspect="1" noChangeArrowheads="1"/>
          </p:cNvPicPr>
          <p:nvPr/>
        </p:nvPicPr>
        <p:blipFill>
          <a:blip r:embed="rId2" cstate="print"/>
          <a:srcRect l="8405" r="15947"/>
          <a:stretch>
            <a:fillRect/>
          </a:stretch>
        </p:blipFill>
        <p:spPr bwMode="auto">
          <a:xfrm>
            <a:off x="4578350" y="2292350"/>
            <a:ext cx="4196862" cy="363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6553200" y="5638800"/>
            <a:ext cx="2130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>
                <a:hlinkClick r:id="rId3"/>
              </a:rPr>
              <a:t>http://arkansas-dar.org/strawberryriver.htm</a:t>
            </a:r>
            <a:endParaRPr lang="en-US" sz="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529"/>
          <a:stretch>
            <a:fillRect/>
          </a:stretch>
        </p:blipFill>
        <p:spPr bwMode="auto">
          <a:xfrm>
            <a:off x="457200" y="911"/>
            <a:ext cx="8305800" cy="6857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2514600" y="1828800"/>
            <a:ext cx="4038600" cy="2486799"/>
            <a:chOff x="2514600" y="1828800"/>
            <a:chExt cx="4038600" cy="2486799"/>
          </a:xfrm>
        </p:grpSpPr>
        <p:sp>
          <p:nvSpPr>
            <p:cNvPr id="5" name="TextBox 4"/>
            <p:cNvSpPr txBox="1"/>
            <p:nvPr/>
          </p:nvSpPr>
          <p:spPr>
            <a:xfrm>
              <a:off x="5638800" y="1905000"/>
              <a:ext cx="533400" cy="27699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LSUP</a:t>
              </a:r>
              <a:endParaRPr lang="en-US" sz="12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19800" y="2362200"/>
              <a:ext cx="533400" cy="27699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LSLO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90800" y="4038600"/>
              <a:ext cx="533400" cy="27699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SCLO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29000" y="2971800"/>
              <a:ext cx="533400" cy="27699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SCUP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19400" y="2362200"/>
              <a:ext cx="533399" cy="27699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GCLO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14600" y="1828800"/>
              <a:ext cx="609600" cy="27699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GCUP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90600" y="2667000"/>
            <a:ext cx="1676400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Greasy Creek (GC) </a:t>
            </a:r>
            <a:r>
              <a:rPr lang="en-US" sz="1200" b="1" dirty="0" err="1" smtClean="0"/>
              <a:t>Subwatershed</a:t>
            </a:r>
            <a:endParaRPr lang="en-US" sz="12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667000" y="4572000"/>
            <a:ext cx="1600200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Sandy Creek (SC) </a:t>
            </a:r>
            <a:r>
              <a:rPr lang="en-US" sz="1200" b="1" dirty="0" err="1" smtClean="0"/>
              <a:t>Subwatershed</a:t>
            </a:r>
            <a:endParaRPr lang="en-US" sz="12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172200" y="3505200"/>
            <a:ext cx="1752600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Little Strawberry (LS) </a:t>
            </a:r>
            <a:r>
              <a:rPr lang="en-US" sz="1200" b="1" dirty="0" err="1" smtClean="0"/>
              <a:t>Subwatershed</a:t>
            </a:r>
            <a:endParaRPr lang="en-US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Sampling sites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828800" y="43434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Greasy Creek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810000" y="5257800"/>
            <a:ext cx="160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Little Strawberry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462213" y="5649913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Sandy Creek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352800" y="17526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Fulton County</a:t>
            </a:r>
          </a:p>
        </p:txBody>
      </p:sp>
      <p:grpSp>
        <p:nvGrpSpPr>
          <p:cNvPr id="2" name="Group 24"/>
          <p:cNvGrpSpPr/>
          <p:nvPr/>
        </p:nvGrpSpPr>
        <p:grpSpPr>
          <a:xfrm>
            <a:off x="228600" y="1651861"/>
            <a:ext cx="8763000" cy="4901339"/>
            <a:chOff x="228600" y="1651861"/>
            <a:chExt cx="8763000" cy="490133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-318"/>
            <a:stretch>
              <a:fillRect/>
            </a:stretch>
          </p:blipFill>
          <p:spPr bwMode="auto">
            <a:xfrm>
              <a:off x="228600" y="1651861"/>
              <a:ext cx="8763000" cy="4901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31750"/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7239000" y="1764268"/>
              <a:ext cx="838200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LSUP</a:t>
              </a:r>
              <a:endParaRPr lang="en-US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01000" y="2667000"/>
              <a:ext cx="838200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LSLO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600" y="6172200"/>
              <a:ext cx="838200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SCLO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14600" y="3733800"/>
              <a:ext cx="838200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SCUP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3000" y="2667000"/>
              <a:ext cx="838200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GCLO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7200" y="1676400"/>
              <a:ext cx="838200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GCUP</a:t>
              </a:r>
            </a:p>
          </p:txBody>
        </p:sp>
        <p:sp>
          <p:nvSpPr>
            <p:cNvPr id="19" name="Diamond 18"/>
            <p:cNvSpPr/>
            <p:nvPr/>
          </p:nvSpPr>
          <p:spPr>
            <a:xfrm>
              <a:off x="7010400" y="2057400"/>
              <a:ext cx="228600" cy="381000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Diamond 19"/>
            <p:cNvSpPr/>
            <p:nvPr/>
          </p:nvSpPr>
          <p:spPr>
            <a:xfrm>
              <a:off x="7772400" y="2819400"/>
              <a:ext cx="228600" cy="381000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iamond 20"/>
            <p:cNvSpPr/>
            <p:nvPr/>
          </p:nvSpPr>
          <p:spPr>
            <a:xfrm>
              <a:off x="1905000" y="6172200"/>
              <a:ext cx="228600" cy="381000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Diamond 21"/>
            <p:cNvSpPr/>
            <p:nvPr/>
          </p:nvSpPr>
          <p:spPr>
            <a:xfrm>
              <a:off x="2209800" y="3657600"/>
              <a:ext cx="228600" cy="381000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iamond 22"/>
            <p:cNvSpPr/>
            <p:nvPr/>
          </p:nvSpPr>
          <p:spPr>
            <a:xfrm>
              <a:off x="914400" y="2819400"/>
              <a:ext cx="228600" cy="381000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Diamond 23"/>
            <p:cNvSpPr/>
            <p:nvPr/>
          </p:nvSpPr>
          <p:spPr>
            <a:xfrm>
              <a:off x="228600" y="1752600"/>
              <a:ext cx="228600" cy="381000"/>
            </a:xfrm>
            <a:prstGeom prst="diamon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Freeform 25"/>
          <p:cNvSpPr/>
          <p:nvPr/>
        </p:nvSpPr>
        <p:spPr>
          <a:xfrm>
            <a:off x="418711" y="1973442"/>
            <a:ext cx="618278" cy="923970"/>
          </a:xfrm>
          <a:custGeom>
            <a:avLst/>
            <a:gdLst>
              <a:gd name="connsiteX0" fmla="*/ 12610 w 618278"/>
              <a:gd name="connsiteY0" fmla="*/ 71018 h 923970"/>
              <a:gd name="connsiteX1" fmla="*/ 29863 w 618278"/>
              <a:gd name="connsiteY1" fmla="*/ 209041 h 923970"/>
              <a:gd name="connsiteX2" fmla="*/ 38489 w 618278"/>
              <a:gd name="connsiteY2" fmla="*/ 234920 h 923970"/>
              <a:gd name="connsiteX3" fmla="*/ 72995 w 618278"/>
              <a:gd name="connsiteY3" fmla="*/ 286679 h 923970"/>
              <a:gd name="connsiteX4" fmla="*/ 116127 w 618278"/>
              <a:gd name="connsiteY4" fmla="*/ 355690 h 923970"/>
              <a:gd name="connsiteX5" fmla="*/ 142006 w 618278"/>
              <a:gd name="connsiteY5" fmla="*/ 364316 h 923970"/>
              <a:gd name="connsiteX6" fmla="*/ 193764 w 618278"/>
              <a:gd name="connsiteY6" fmla="*/ 398822 h 923970"/>
              <a:gd name="connsiteX7" fmla="*/ 245523 w 618278"/>
              <a:gd name="connsiteY7" fmla="*/ 424701 h 923970"/>
              <a:gd name="connsiteX8" fmla="*/ 323161 w 618278"/>
              <a:gd name="connsiteY8" fmla="*/ 467833 h 923970"/>
              <a:gd name="connsiteX9" fmla="*/ 349040 w 618278"/>
              <a:gd name="connsiteY9" fmla="*/ 519592 h 923970"/>
              <a:gd name="connsiteX10" fmla="*/ 314534 w 618278"/>
              <a:gd name="connsiteY10" fmla="*/ 571350 h 923970"/>
              <a:gd name="connsiteX11" fmla="*/ 305908 w 618278"/>
              <a:gd name="connsiteY11" fmla="*/ 597230 h 923970"/>
              <a:gd name="connsiteX12" fmla="*/ 288655 w 618278"/>
              <a:gd name="connsiteY12" fmla="*/ 623109 h 923970"/>
              <a:gd name="connsiteX13" fmla="*/ 280029 w 618278"/>
              <a:gd name="connsiteY13" fmla="*/ 666241 h 923970"/>
              <a:gd name="connsiteX14" fmla="*/ 271402 w 618278"/>
              <a:gd name="connsiteY14" fmla="*/ 692120 h 923970"/>
              <a:gd name="connsiteX15" fmla="*/ 245523 w 618278"/>
              <a:gd name="connsiteY15" fmla="*/ 700747 h 923970"/>
              <a:gd name="connsiteX16" fmla="*/ 236897 w 618278"/>
              <a:gd name="connsiteY16" fmla="*/ 761132 h 923970"/>
              <a:gd name="connsiteX17" fmla="*/ 219644 w 618278"/>
              <a:gd name="connsiteY17" fmla="*/ 812890 h 923970"/>
              <a:gd name="connsiteX18" fmla="*/ 254149 w 618278"/>
              <a:gd name="connsiteY18" fmla="*/ 856022 h 923970"/>
              <a:gd name="connsiteX19" fmla="*/ 271402 w 618278"/>
              <a:gd name="connsiteY19" fmla="*/ 881901 h 923970"/>
              <a:gd name="connsiteX20" fmla="*/ 297281 w 618278"/>
              <a:gd name="connsiteY20" fmla="*/ 890528 h 923970"/>
              <a:gd name="connsiteX21" fmla="*/ 349040 w 618278"/>
              <a:gd name="connsiteY21" fmla="*/ 916407 h 923970"/>
              <a:gd name="connsiteX22" fmla="*/ 383546 w 618278"/>
              <a:gd name="connsiteY22" fmla="*/ 907781 h 923970"/>
              <a:gd name="connsiteX23" fmla="*/ 435304 w 618278"/>
              <a:gd name="connsiteY23" fmla="*/ 890528 h 923970"/>
              <a:gd name="connsiteX24" fmla="*/ 461183 w 618278"/>
              <a:gd name="connsiteY24" fmla="*/ 881901 h 923970"/>
              <a:gd name="connsiteX25" fmla="*/ 495689 w 618278"/>
              <a:gd name="connsiteY25" fmla="*/ 873275 h 923970"/>
              <a:gd name="connsiteX26" fmla="*/ 521568 w 618278"/>
              <a:gd name="connsiteY26" fmla="*/ 864649 h 923970"/>
              <a:gd name="connsiteX27" fmla="*/ 581953 w 618278"/>
              <a:gd name="connsiteY27" fmla="*/ 856022 h 923970"/>
              <a:gd name="connsiteX28" fmla="*/ 607832 w 618278"/>
              <a:gd name="connsiteY28" fmla="*/ 847396 h 923970"/>
              <a:gd name="connsiteX29" fmla="*/ 616459 w 618278"/>
              <a:gd name="connsiteY29" fmla="*/ 856022 h 923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8278" h="923970">
                <a:moveTo>
                  <a:pt x="12610" y="71018"/>
                </a:moveTo>
                <a:cubicBezTo>
                  <a:pt x="36655" y="191250"/>
                  <a:pt x="0" y="0"/>
                  <a:pt x="29863" y="209041"/>
                </a:cubicBezTo>
                <a:cubicBezTo>
                  <a:pt x="31149" y="218043"/>
                  <a:pt x="34073" y="226971"/>
                  <a:pt x="38489" y="234920"/>
                </a:cubicBezTo>
                <a:cubicBezTo>
                  <a:pt x="48559" y="253046"/>
                  <a:pt x="72995" y="286679"/>
                  <a:pt x="72995" y="286679"/>
                </a:cubicBezTo>
                <a:cubicBezTo>
                  <a:pt x="88730" y="333886"/>
                  <a:pt x="77849" y="336552"/>
                  <a:pt x="116127" y="355690"/>
                </a:cubicBezTo>
                <a:cubicBezTo>
                  <a:pt x="124260" y="359756"/>
                  <a:pt x="133380" y="361441"/>
                  <a:pt x="142006" y="364316"/>
                </a:cubicBezTo>
                <a:cubicBezTo>
                  <a:pt x="191063" y="413375"/>
                  <a:pt x="143828" y="373854"/>
                  <a:pt x="193764" y="398822"/>
                </a:cubicBezTo>
                <a:cubicBezTo>
                  <a:pt x="260654" y="432267"/>
                  <a:pt x="180476" y="403020"/>
                  <a:pt x="245523" y="424701"/>
                </a:cubicBezTo>
                <a:cubicBezTo>
                  <a:pt x="304847" y="464251"/>
                  <a:pt x="277610" y="452650"/>
                  <a:pt x="323161" y="467833"/>
                </a:cubicBezTo>
                <a:cubicBezTo>
                  <a:pt x="327359" y="474130"/>
                  <a:pt x="353008" y="507687"/>
                  <a:pt x="349040" y="519592"/>
                </a:cubicBezTo>
                <a:cubicBezTo>
                  <a:pt x="342483" y="539263"/>
                  <a:pt x="314534" y="571350"/>
                  <a:pt x="314534" y="571350"/>
                </a:cubicBezTo>
                <a:cubicBezTo>
                  <a:pt x="311659" y="579977"/>
                  <a:pt x="309975" y="589097"/>
                  <a:pt x="305908" y="597230"/>
                </a:cubicBezTo>
                <a:cubicBezTo>
                  <a:pt x="301272" y="606503"/>
                  <a:pt x="292295" y="613401"/>
                  <a:pt x="288655" y="623109"/>
                </a:cubicBezTo>
                <a:cubicBezTo>
                  <a:pt x="283507" y="636837"/>
                  <a:pt x="283585" y="652017"/>
                  <a:pt x="280029" y="666241"/>
                </a:cubicBezTo>
                <a:cubicBezTo>
                  <a:pt x="277824" y="675063"/>
                  <a:pt x="277832" y="685690"/>
                  <a:pt x="271402" y="692120"/>
                </a:cubicBezTo>
                <a:cubicBezTo>
                  <a:pt x="264972" y="698550"/>
                  <a:pt x="254149" y="697871"/>
                  <a:pt x="245523" y="700747"/>
                </a:cubicBezTo>
                <a:cubicBezTo>
                  <a:pt x="242648" y="720875"/>
                  <a:pt x="241469" y="741320"/>
                  <a:pt x="236897" y="761132"/>
                </a:cubicBezTo>
                <a:cubicBezTo>
                  <a:pt x="232808" y="778852"/>
                  <a:pt x="219644" y="812890"/>
                  <a:pt x="219644" y="812890"/>
                </a:cubicBezTo>
                <a:cubicBezTo>
                  <a:pt x="236437" y="863270"/>
                  <a:pt x="215131" y="817004"/>
                  <a:pt x="254149" y="856022"/>
                </a:cubicBezTo>
                <a:cubicBezTo>
                  <a:pt x="261480" y="863353"/>
                  <a:pt x="263306" y="875424"/>
                  <a:pt x="271402" y="881901"/>
                </a:cubicBezTo>
                <a:cubicBezTo>
                  <a:pt x="278502" y="887581"/>
                  <a:pt x="289148" y="886461"/>
                  <a:pt x="297281" y="890528"/>
                </a:cubicBezTo>
                <a:cubicBezTo>
                  <a:pt x="364164" y="923970"/>
                  <a:pt x="284000" y="894728"/>
                  <a:pt x="349040" y="916407"/>
                </a:cubicBezTo>
                <a:cubicBezTo>
                  <a:pt x="360542" y="913532"/>
                  <a:pt x="372190" y="911188"/>
                  <a:pt x="383546" y="907781"/>
                </a:cubicBezTo>
                <a:cubicBezTo>
                  <a:pt x="400965" y="902555"/>
                  <a:pt x="418051" y="896279"/>
                  <a:pt x="435304" y="890528"/>
                </a:cubicBezTo>
                <a:cubicBezTo>
                  <a:pt x="443930" y="887652"/>
                  <a:pt x="452361" y="884106"/>
                  <a:pt x="461183" y="881901"/>
                </a:cubicBezTo>
                <a:cubicBezTo>
                  <a:pt x="472685" y="879026"/>
                  <a:pt x="484289" y="876532"/>
                  <a:pt x="495689" y="873275"/>
                </a:cubicBezTo>
                <a:cubicBezTo>
                  <a:pt x="504432" y="870777"/>
                  <a:pt x="512652" y="866432"/>
                  <a:pt x="521568" y="864649"/>
                </a:cubicBezTo>
                <a:cubicBezTo>
                  <a:pt x="541506" y="860661"/>
                  <a:pt x="561825" y="858898"/>
                  <a:pt x="581953" y="856022"/>
                </a:cubicBezTo>
                <a:cubicBezTo>
                  <a:pt x="590579" y="853147"/>
                  <a:pt x="599699" y="843330"/>
                  <a:pt x="607832" y="847396"/>
                </a:cubicBezTo>
                <a:cubicBezTo>
                  <a:pt x="618278" y="852619"/>
                  <a:pt x="616459" y="898883"/>
                  <a:pt x="616459" y="856022"/>
                </a:cubicBez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725283" y="3985404"/>
            <a:ext cx="1142337" cy="2210395"/>
          </a:xfrm>
          <a:custGeom>
            <a:avLst/>
            <a:gdLst>
              <a:gd name="connsiteX0" fmla="*/ 646981 w 1142337"/>
              <a:gd name="connsiteY0" fmla="*/ 0 h 2210395"/>
              <a:gd name="connsiteX1" fmla="*/ 621102 w 1142337"/>
              <a:gd name="connsiteY1" fmla="*/ 103517 h 2210395"/>
              <a:gd name="connsiteX2" fmla="*/ 603849 w 1142337"/>
              <a:gd name="connsiteY2" fmla="*/ 138022 h 2210395"/>
              <a:gd name="connsiteX3" fmla="*/ 577970 w 1142337"/>
              <a:gd name="connsiteY3" fmla="*/ 155275 h 2210395"/>
              <a:gd name="connsiteX4" fmla="*/ 526211 w 1142337"/>
              <a:gd name="connsiteY4" fmla="*/ 172528 h 2210395"/>
              <a:gd name="connsiteX5" fmla="*/ 500332 w 1142337"/>
              <a:gd name="connsiteY5" fmla="*/ 189781 h 2210395"/>
              <a:gd name="connsiteX6" fmla="*/ 396815 w 1142337"/>
              <a:gd name="connsiteY6" fmla="*/ 172528 h 2210395"/>
              <a:gd name="connsiteX7" fmla="*/ 232913 w 1142337"/>
              <a:gd name="connsiteY7" fmla="*/ 189781 h 2210395"/>
              <a:gd name="connsiteX8" fmla="*/ 207034 w 1142337"/>
              <a:gd name="connsiteY8" fmla="*/ 198407 h 2210395"/>
              <a:gd name="connsiteX9" fmla="*/ 181155 w 1142337"/>
              <a:gd name="connsiteY9" fmla="*/ 215660 h 2210395"/>
              <a:gd name="connsiteX10" fmla="*/ 155275 w 1142337"/>
              <a:gd name="connsiteY10" fmla="*/ 224287 h 2210395"/>
              <a:gd name="connsiteX11" fmla="*/ 120770 w 1142337"/>
              <a:gd name="connsiteY11" fmla="*/ 241539 h 2210395"/>
              <a:gd name="connsiteX12" fmla="*/ 69011 w 1142337"/>
              <a:gd name="connsiteY12" fmla="*/ 267419 h 2210395"/>
              <a:gd name="connsiteX13" fmla="*/ 34506 w 1142337"/>
              <a:gd name="connsiteY13" fmla="*/ 319177 h 2210395"/>
              <a:gd name="connsiteX14" fmla="*/ 17253 w 1142337"/>
              <a:gd name="connsiteY14" fmla="*/ 345056 h 2210395"/>
              <a:gd name="connsiteX15" fmla="*/ 0 w 1142337"/>
              <a:gd name="connsiteY15" fmla="*/ 396815 h 2210395"/>
              <a:gd name="connsiteX16" fmla="*/ 43132 w 1142337"/>
              <a:gd name="connsiteY16" fmla="*/ 526211 h 2210395"/>
              <a:gd name="connsiteX17" fmla="*/ 51759 w 1142337"/>
              <a:gd name="connsiteY17" fmla="*/ 577970 h 2210395"/>
              <a:gd name="connsiteX18" fmla="*/ 69011 w 1142337"/>
              <a:gd name="connsiteY18" fmla="*/ 603849 h 2210395"/>
              <a:gd name="connsiteX19" fmla="*/ 77638 w 1142337"/>
              <a:gd name="connsiteY19" fmla="*/ 629728 h 2210395"/>
              <a:gd name="connsiteX20" fmla="*/ 86264 w 1142337"/>
              <a:gd name="connsiteY20" fmla="*/ 672860 h 2210395"/>
              <a:gd name="connsiteX21" fmla="*/ 189781 w 1142337"/>
              <a:gd name="connsiteY21" fmla="*/ 698739 h 2210395"/>
              <a:gd name="connsiteX22" fmla="*/ 267419 w 1142337"/>
              <a:gd name="connsiteY22" fmla="*/ 707366 h 2210395"/>
              <a:gd name="connsiteX23" fmla="*/ 310551 w 1142337"/>
              <a:gd name="connsiteY23" fmla="*/ 715992 h 2210395"/>
              <a:gd name="connsiteX24" fmla="*/ 405442 w 1142337"/>
              <a:gd name="connsiteY24" fmla="*/ 724619 h 2210395"/>
              <a:gd name="connsiteX25" fmla="*/ 439947 w 1142337"/>
              <a:gd name="connsiteY25" fmla="*/ 802256 h 2210395"/>
              <a:gd name="connsiteX26" fmla="*/ 465826 w 1142337"/>
              <a:gd name="connsiteY26" fmla="*/ 974785 h 2210395"/>
              <a:gd name="connsiteX27" fmla="*/ 491706 w 1142337"/>
              <a:gd name="connsiteY27" fmla="*/ 1026543 h 2210395"/>
              <a:gd name="connsiteX28" fmla="*/ 517585 w 1142337"/>
              <a:gd name="connsiteY28" fmla="*/ 1052422 h 2210395"/>
              <a:gd name="connsiteX29" fmla="*/ 552091 w 1142337"/>
              <a:gd name="connsiteY29" fmla="*/ 1104181 h 2210395"/>
              <a:gd name="connsiteX30" fmla="*/ 560717 w 1142337"/>
              <a:gd name="connsiteY30" fmla="*/ 1130060 h 2210395"/>
              <a:gd name="connsiteX31" fmla="*/ 534838 w 1142337"/>
              <a:gd name="connsiteY31" fmla="*/ 1181819 h 2210395"/>
              <a:gd name="connsiteX32" fmla="*/ 543464 w 1142337"/>
              <a:gd name="connsiteY32" fmla="*/ 1302588 h 2210395"/>
              <a:gd name="connsiteX33" fmla="*/ 577970 w 1142337"/>
              <a:gd name="connsiteY33" fmla="*/ 1354347 h 2210395"/>
              <a:gd name="connsiteX34" fmla="*/ 603849 w 1142337"/>
              <a:gd name="connsiteY34" fmla="*/ 1406105 h 2210395"/>
              <a:gd name="connsiteX35" fmla="*/ 612475 w 1142337"/>
              <a:gd name="connsiteY35" fmla="*/ 1431985 h 2210395"/>
              <a:gd name="connsiteX36" fmla="*/ 638355 w 1142337"/>
              <a:gd name="connsiteY36" fmla="*/ 1449238 h 2210395"/>
              <a:gd name="connsiteX37" fmla="*/ 681487 w 1142337"/>
              <a:gd name="connsiteY37" fmla="*/ 1483743 h 2210395"/>
              <a:gd name="connsiteX38" fmla="*/ 707366 w 1142337"/>
              <a:gd name="connsiteY38" fmla="*/ 1500996 h 2210395"/>
              <a:gd name="connsiteX39" fmla="*/ 759125 w 1142337"/>
              <a:gd name="connsiteY39" fmla="*/ 1518249 h 2210395"/>
              <a:gd name="connsiteX40" fmla="*/ 785004 w 1142337"/>
              <a:gd name="connsiteY40" fmla="*/ 1526875 h 2210395"/>
              <a:gd name="connsiteX41" fmla="*/ 810883 w 1142337"/>
              <a:gd name="connsiteY41" fmla="*/ 1544128 h 2210395"/>
              <a:gd name="connsiteX42" fmla="*/ 836762 w 1142337"/>
              <a:gd name="connsiteY42" fmla="*/ 1552754 h 2210395"/>
              <a:gd name="connsiteX43" fmla="*/ 854015 w 1142337"/>
              <a:gd name="connsiteY43" fmla="*/ 1578634 h 2210395"/>
              <a:gd name="connsiteX44" fmla="*/ 879894 w 1142337"/>
              <a:gd name="connsiteY44" fmla="*/ 1595887 h 2210395"/>
              <a:gd name="connsiteX45" fmla="*/ 914400 w 1142337"/>
              <a:gd name="connsiteY45" fmla="*/ 1647645 h 2210395"/>
              <a:gd name="connsiteX46" fmla="*/ 923026 w 1142337"/>
              <a:gd name="connsiteY46" fmla="*/ 1682151 h 2210395"/>
              <a:gd name="connsiteX47" fmla="*/ 940279 w 1142337"/>
              <a:gd name="connsiteY47" fmla="*/ 1716656 h 2210395"/>
              <a:gd name="connsiteX48" fmla="*/ 966159 w 1142337"/>
              <a:gd name="connsiteY48" fmla="*/ 1768415 h 2210395"/>
              <a:gd name="connsiteX49" fmla="*/ 1043796 w 1142337"/>
              <a:gd name="connsiteY49" fmla="*/ 1802921 h 2210395"/>
              <a:gd name="connsiteX50" fmla="*/ 1069675 w 1142337"/>
              <a:gd name="connsiteY50" fmla="*/ 1811547 h 2210395"/>
              <a:gd name="connsiteX51" fmla="*/ 1095555 w 1142337"/>
              <a:gd name="connsiteY51" fmla="*/ 1828800 h 2210395"/>
              <a:gd name="connsiteX52" fmla="*/ 1104181 w 1142337"/>
              <a:gd name="connsiteY52" fmla="*/ 2018581 h 2210395"/>
              <a:gd name="connsiteX53" fmla="*/ 1026543 w 1142337"/>
              <a:gd name="connsiteY53" fmla="*/ 2061713 h 2210395"/>
              <a:gd name="connsiteX54" fmla="*/ 836762 w 1142337"/>
              <a:gd name="connsiteY54" fmla="*/ 2035834 h 2210395"/>
              <a:gd name="connsiteX55" fmla="*/ 767751 w 1142337"/>
              <a:gd name="connsiteY55" fmla="*/ 2018581 h 2210395"/>
              <a:gd name="connsiteX56" fmla="*/ 603849 w 1142337"/>
              <a:gd name="connsiteY56" fmla="*/ 2035834 h 2210395"/>
              <a:gd name="connsiteX57" fmla="*/ 543464 w 1142337"/>
              <a:gd name="connsiteY57" fmla="*/ 2078966 h 2210395"/>
              <a:gd name="connsiteX58" fmla="*/ 491706 w 1142337"/>
              <a:gd name="connsiteY58" fmla="*/ 2096219 h 2210395"/>
              <a:gd name="connsiteX59" fmla="*/ 457200 w 1142337"/>
              <a:gd name="connsiteY59" fmla="*/ 2113471 h 2210395"/>
              <a:gd name="connsiteX60" fmla="*/ 414068 w 1142337"/>
              <a:gd name="connsiteY60" fmla="*/ 2147977 h 2210395"/>
              <a:gd name="connsiteX61" fmla="*/ 388189 w 1142337"/>
              <a:gd name="connsiteY61" fmla="*/ 2165230 h 2210395"/>
              <a:gd name="connsiteX62" fmla="*/ 301925 w 1142337"/>
              <a:gd name="connsiteY62" fmla="*/ 2182483 h 2210395"/>
              <a:gd name="connsiteX63" fmla="*/ 284672 w 1142337"/>
              <a:gd name="connsiteY63" fmla="*/ 2208362 h 221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42337" h="2210395">
                <a:moveTo>
                  <a:pt x="646981" y="0"/>
                </a:moveTo>
                <a:cubicBezTo>
                  <a:pt x="634465" y="112646"/>
                  <a:pt x="653892" y="46137"/>
                  <a:pt x="621102" y="103517"/>
                </a:cubicBezTo>
                <a:cubicBezTo>
                  <a:pt x="614722" y="114682"/>
                  <a:pt x="612081" y="128143"/>
                  <a:pt x="603849" y="138022"/>
                </a:cubicBezTo>
                <a:cubicBezTo>
                  <a:pt x="597212" y="145987"/>
                  <a:pt x="587444" y="151064"/>
                  <a:pt x="577970" y="155275"/>
                </a:cubicBezTo>
                <a:cubicBezTo>
                  <a:pt x="561351" y="162661"/>
                  <a:pt x="526211" y="172528"/>
                  <a:pt x="526211" y="172528"/>
                </a:cubicBezTo>
                <a:cubicBezTo>
                  <a:pt x="517585" y="178279"/>
                  <a:pt x="510657" y="188842"/>
                  <a:pt x="500332" y="189781"/>
                </a:cubicBezTo>
                <a:cubicBezTo>
                  <a:pt x="470718" y="192473"/>
                  <a:pt x="427647" y="180236"/>
                  <a:pt x="396815" y="172528"/>
                </a:cubicBezTo>
                <a:cubicBezTo>
                  <a:pt x="339947" y="176902"/>
                  <a:pt x="287729" y="177600"/>
                  <a:pt x="232913" y="189781"/>
                </a:cubicBezTo>
                <a:cubicBezTo>
                  <a:pt x="224037" y="191754"/>
                  <a:pt x="215660" y="195532"/>
                  <a:pt x="207034" y="198407"/>
                </a:cubicBezTo>
                <a:cubicBezTo>
                  <a:pt x="198408" y="204158"/>
                  <a:pt x="190428" y="211023"/>
                  <a:pt x="181155" y="215660"/>
                </a:cubicBezTo>
                <a:cubicBezTo>
                  <a:pt x="173022" y="219727"/>
                  <a:pt x="163633" y="220705"/>
                  <a:pt x="155275" y="224287"/>
                </a:cubicBezTo>
                <a:cubicBezTo>
                  <a:pt x="143456" y="229352"/>
                  <a:pt x="131935" y="235159"/>
                  <a:pt x="120770" y="241539"/>
                </a:cubicBezTo>
                <a:cubicBezTo>
                  <a:pt x="73944" y="268297"/>
                  <a:pt x="116463" y="251601"/>
                  <a:pt x="69011" y="267419"/>
                </a:cubicBezTo>
                <a:lnTo>
                  <a:pt x="34506" y="319177"/>
                </a:lnTo>
                <a:cubicBezTo>
                  <a:pt x="28755" y="327803"/>
                  <a:pt x="20532" y="335220"/>
                  <a:pt x="17253" y="345056"/>
                </a:cubicBezTo>
                <a:lnTo>
                  <a:pt x="0" y="396815"/>
                </a:lnTo>
                <a:lnTo>
                  <a:pt x="43132" y="526211"/>
                </a:lnTo>
                <a:cubicBezTo>
                  <a:pt x="48663" y="542804"/>
                  <a:pt x="46228" y="561377"/>
                  <a:pt x="51759" y="577970"/>
                </a:cubicBezTo>
                <a:cubicBezTo>
                  <a:pt x="55037" y="587805"/>
                  <a:pt x="64375" y="594576"/>
                  <a:pt x="69011" y="603849"/>
                </a:cubicBezTo>
                <a:cubicBezTo>
                  <a:pt x="73078" y="611982"/>
                  <a:pt x="75433" y="620906"/>
                  <a:pt x="77638" y="629728"/>
                </a:cubicBezTo>
                <a:cubicBezTo>
                  <a:pt x="81194" y="643952"/>
                  <a:pt x="75896" y="662492"/>
                  <a:pt x="86264" y="672860"/>
                </a:cubicBezTo>
                <a:cubicBezTo>
                  <a:pt x="99251" y="685847"/>
                  <a:pt x="173332" y="696546"/>
                  <a:pt x="189781" y="698739"/>
                </a:cubicBezTo>
                <a:cubicBezTo>
                  <a:pt x="215591" y="702180"/>
                  <a:pt x="241642" y="703684"/>
                  <a:pt x="267419" y="707366"/>
                </a:cubicBezTo>
                <a:cubicBezTo>
                  <a:pt x="281934" y="709440"/>
                  <a:pt x="296002" y="714173"/>
                  <a:pt x="310551" y="715992"/>
                </a:cubicBezTo>
                <a:cubicBezTo>
                  <a:pt x="342067" y="719931"/>
                  <a:pt x="373812" y="721743"/>
                  <a:pt x="405442" y="724619"/>
                </a:cubicBezTo>
                <a:cubicBezTo>
                  <a:pt x="447749" y="752823"/>
                  <a:pt x="430816" y="732248"/>
                  <a:pt x="439947" y="802256"/>
                </a:cubicBezTo>
                <a:cubicBezTo>
                  <a:pt x="450838" y="885755"/>
                  <a:pt x="447958" y="912248"/>
                  <a:pt x="465826" y="974785"/>
                </a:cubicBezTo>
                <a:cubicBezTo>
                  <a:pt x="472592" y="998465"/>
                  <a:pt x="475269" y="1006819"/>
                  <a:pt x="491706" y="1026543"/>
                </a:cubicBezTo>
                <a:cubicBezTo>
                  <a:pt x="499516" y="1035915"/>
                  <a:pt x="510095" y="1042792"/>
                  <a:pt x="517585" y="1052422"/>
                </a:cubicBezTo>
                <a:cubicBezTo>
                  <a:pt x="530315" y="1068790"/>
                  <a:pt x="552091" y="1104181"/>
                  <a:pt x="552091" y="1104181"/>
                </a:cubicBezTo>
                <a:cubicBezTo>
                  <a:pt x="554966" y="1112807"/>
                  <a:pt x="560717" y="1120967"/>
                  <a:pt x="560717" y="1130060"/>
                </a:cubicBezTo>
                <a:cubicBezTo>
                  <a:pt x="560717" y="1147918"/>
                  <a:pt x="543561" y="1168734"/>
                  <a:pt x="534838" y="1181819"/>
                </a:cubicBezTo>
                <a:cubicBezTo>
                  <a:pt x="537713" y="1222075"/>
                  <a:pt x="533676" y="1263434"/>
                  <a:pt x="543464" y="1302588"/>
                </a:cubicBezTo>
                <a:cubicBezTo>
                  <a:pt x="548493" y="1322704"/>
                  <a:pt x="577970" y="1354347"/>
                  <a:pt x="577970" y="1354347"/>
                </a:cubicBezTo>
                <a:cubicBezTo>
                  <a:pt x="599653" y="1419398"/>
                  <a:pt x="570403" y="1339212"/>
                  <a:pt x="603849" y="1406105"/>
                </a:cubicBezTo>
                <a:cubicBezTo>
                  <a:pt x="607916" y="1414238"/>
                  <a:pt x="606795" y="1424884"/>
                  <a:pt x="612475" y="1431985"/>
                </a:cubicBezTo>
                <a:cubicBezTo>
                  <a:pt x="618952" y="1440081"/>
                  <a:pt x="629728" y="1443487"/>
                  <a:pt x="638355" y="1449238"/>
                </a:cubicBezTo>
                <a:cubicBezTo>
                  <a:pt x="667440" y="1492864"/>
                  <a:pt x="639819" y="1462909"/>
                  <a:pt x="681487" y="1483743"/>
                </a:cubicBezTo>
                <a:cubicBezTo>
                  <a:pt x="690760" y="1488380"/>
                  <a:pt x="697892" y="1496785"/>
                  <a:pt x="707366" y="1500996"/>
                </a:cubicBezTo>
                <a:cubicBezTo>
                  <a:pt x="723985" y="1508382"/>
                  <a:pt x="741872" y="1512498"/>
                  <a:pt x="759125" y="1518249"/>
                </a:cubicBezTo>
                <a:lnTo>
                  <a:pt x="785004" y="1526875"/>
                </a:lnTo>
                <a:cubicBezTo>
                  <a:pt x="793630" y="1532626"/>
                  <a:pt x="801610" y="1539491"/>
                  <a:pt x="810883" y="1544128"/>
                </a:cubicBezTo>
                <a:cubicBezTo>
                  <a:pt x="819016" y="1548194"/>
                  <a:pt x="829662" y="1547074"/>
                  <a:pt x="836762" y="1552754"/>
                </a:cubicBezTo>
                <a:cubicBezTo>
                  <a:pt x="844858" y="1559231"/>
                  <a:pt x="846684" y="1571303"/>
                  <a:pt x="854015" y="1578634"/>
                </a:cubicBezTo>
                <a:cubicBezTo>
                  <a:pt x="861346" y="1585965"/>
                  <a:pt x="871268" y="1590136"/>
                  <a:pt x="879894" y="1595887"/>
                </a:cubicBezTo>
                <a:cubicBezTo>
                  <a:pt x="906832" y="1676694"/>
                  <a:pt x="862701" y="1557170"/>
                  <a:pt x="914400" y="1647645"/>
                </a:cubicBezTo>
                <a:cubicBezTo>
                  <a:pt x="920282" y="1657939"/>
                  <a:pt x="918863" y="1671050"/>
                  <a:pt x="923026" y="1682151"/>
                </a:cubicBezTo>
                <a:cubicBezTo>
                  <a:pt x="927541" y="1694192"/>
                  <a:pt x="935213" y="1704836"/>
                  <a:pt x="940279" y="1716656"/>
                </a:cubicBezTo>
                <a:cubicBezTo>
                  <a:pt x="950804" y="1741213"/>
                  <a:pt x="945436" y="1747692"/>
                  <a:pt x="966159" y="1768415"/>
                </a:cubicBezTo>
                <a:cubicBezTo>
                  <a:pt x="986665" y="1788921"/>
                  <a:pt x="1018170" y="1794379"/>
                  <a:pt x="1043796" y="1802921"/>
                </a:cubicBezTo>
                <a:lnTo>
                  <a:pt x="1069675" y="1811547"/>
                </a:lnTo>
                <a:cubicBezTo>
                  <a:pt x="1078302" y="1817298"/>
                  <a:pt x="1088224" y="1821469"/>
                  <a:pt x="1095555" y="1828800"/>
                </a:cubicBezTo>
                <a:cubicBezTo>
                  <a:pt x="1142337" y="1875581"/>
                  <a:pt x="1117676" y="1974241"/>
                  <a:pt x="1104181" y="2018581"/>
                </a:cubicBezTo>
                <a:cubicBezTo>
                  <a:pt x="1097482" y="2040591"/>
                  <a:pt x="1049016" y="2054223"/>
                  <a:pt x="1026543" y="2061713"/>
                </a:cubicBezTo>
                <a:cubicBezTo>
                  <a:pt x="870370" y="2051953"/>
                  <a:pt x="932253" y="2067664"/>
                  <a:pt x="836762" y="2035834"/>
                </a:cubicBezTo>
                <a:cubicBezTo>
                  <a:pt x="814267" y="2028336"/>
                  <a:pt x="767751" y="2018581"/>
                  <a:pt x="767751" y="2018581"/>
                </a:cubicBezTo>
                <a:cubicBezTo>
                  <a:pt x="761800" y="2019039"/>
                  <a:pt x="634911" y="2025480"/>
                  <a:pt x="603849" y="2035834"/>
                </a:cubicBezTo>
                <a:cubicBezTo>
                  <a:pt x="595401" y="2038650"/>
                  <a:pt x="545503" y="2077947"/>
                  <a:pt x="543464" y="2078966"/>
                </a:cubicBezTo>
                <a:cubicBezTo>
                  <a:pt x="527198" y="2087099"/>
                  <a:pt x="508959" y="2090468"/>
                  <a:pt x="491706" y="2096219"/>
                </a:cubicBezTo>
                <a:cubicBezTo>
                  <a:pt x="479506" y="2100286"/>
                  <a:pt x="468702" y="2107720"/>
                  <a:pt x="457200" y="2113471"/>
                </a:cubicBezTo>
                <a:cubicBezTo>
                  <a:pt x="428116" y="2157098"/>
                  <a:pt x="455736" y="2127143"/>
                  <a:pt x="414068" y="2147977"/>
                </a:cubicBezTo>
                <a:cubicBezTo>
                  <a:pt x="404795" y="2152614"/>
                  <a:pt x="398098" y="2162181"/>
                  <a:pt x="388189" y="2165230"/>
                </a:cubicBezTo>
                <a:cubicBezTo>
                  <a:pt x="360162" y="2173854"/>
                  <a:pt x="301925" y="2182483"/>
                  <a:pt x="301925" y="2182483"/>
                </a:cubicBezTo>
                <a:cubicBezTo>
                  <a:pt x="274012" y="2210395"/>
                  <a:pt x="263845" y="2208362"/>
                  <a:pt x="284672" y="2208362"/>
                </a:cubicBez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246189" y="2191109"/>
            <a:ext cx="724619" cy="715993"/>
          </a:xfrm>
          <a:custGeom>
            <a:avLst/>
            <a:gdLst>
              <a:gd name="connsiteX0" fmla="*/ 0 w 724619"/>
              <a:gd name="connsiteY0" fmla="*/ 94891 h 715993"/>
              <a:gd name="connsiteX1" fmla="*/ 86264 w 724619"/>
              <a:gd name="connsiteY1" fmla="*/ 94891 h 715993"/>
              <a:gd name="connsiteX2" fmla="*/ 207034 w 724619"/>
              <a:gd name="connsiteY2" fmla="*/ 77638 h 715993"/>
              <a:gd name="connsiteX3" fmla="*/ 250166 w 724619"/>
              <a:gd name="connsiteY3" fmla="*/ 69012 h 715993"/>
              <a:gd name="connsiteX4" fmla="*/ 310551 w 724619"/>
              <a:gd name="connsiteY4" fmla="*/ 60385 h 715993"/>
              <a:gd name="connsiteX5" fmla="*/ 362309 w 724619"/>
              <a:gd name="connsiteY5" fmla="*/ 51759 h 715993"/>
              <a:gd name="connsiteX6" fmla="*/ 414068 w 724619"/>
              <a:gd name="connsiteY6" fmla="*/ 25880 h 715993"/>
              <a:gd name="connsiteX7" fmla="*/ 439947 w 724619"/>
              <a:gd name="connsiteY7" fmla="*/ 34506 h 715993"/>
              <a:gd name="connsiteX8" fmla="*/ 465826 w 724619"/>
              <a:gd name="connsiteY8" fmla="*/ 51759 h 715993"/>
              <a:gd name="connsiteX9" fmla="*/ 569343 w 724619"/>
              <a:gd name="connsiteY9" fmla="*/ 25880 h 715993"/>
              <a:gd name="connsiteX10" fmla="*/ 621102 w 724619"/>
              <a:gd name="connsiteY10" fmla="*/ 17253 h 715993"/>
              <a:gd name="connsiteX11" fmla="*/ 672860 w 724619"/>
              <a:gd name="connsiteY11" fmla="*/ 0 h 715993"/>
              <a:gd name="connsiteX12" fmla="*/ 690113 w 724619"/>
              <a:gd name="connsiteY12" fmla="*/ 25880 h 715993"/>
              <a:gd name="connsiteX13" fmla="*/ 707366 w 724619"/>
              <a:gd name="connsiteY13" fmla="*/ 86265 h 715993"/>
              <a:gd name="connsiteX14" fmla="*/ 724619 w 724619"/>
              <a:gd name="connsiteY14" fmla="*/ 112144 h 715993"/>
              <a:gd name="connsiteX15" fmla="*/ 707366 w 724619"/>
              <a:gd name="connsiteY15" fmla="*/ 181155 h 715993"/>
              <a:gd name="connsiteX16" fmla="*/ 681486 w 724619"/>
              <a:gd name="connsiteY16" fmla="*/ 198408 h 715993"/>
              <a:gd name="connsiteX17" fmla="*/ 672860 w 724619"/>
              <a:gd name="connsiteY17" fmla="*/ 232914 h 715993"/>
              <a:gd name="connsiteX18" fmla="*/ 655607 w 724619"/>
              <a:gd name="connsiteY18" fmla="*/ 319178 h 715993"/>
              <a:gd name="connsiteX19" fmla="*/ 638354 w 724619"/>
              <a:gd name="connsiteY19" fmla="*/ 457200 h 715993"/>
              <a:gd name="connsiteX20" fmla="*/ 621102 w 724619"/>
              <a:gd name="connsiteY20" fmla="*/ 508959 h 715993"/>
              <a:gd name="connsiteX21" fmla="*/ 603849 w 724619"/>
              <a:gd name="connsiteY21" fmla="*/ 560717 h 715993"/>
              <a:gd name="connsiteX22" fmla="*/ 595222 w 724619"/>
              <a:gd name="connsiteY22" fmla="*/ 586597 h 715993"/>
              <a:gd name="connsiteX23" fmla="*/ 586596 w 724619"/>
              <a:gd name="connsiteY23" fmla="*/ 638355 h 715993"/>
              <a:gd name="connsiteX24" fmla="*/ 577969 w 724619"/>
              <a:gd name="connsiteY24" fmla="*/ 681487 h 715993"/>
              <a:gd name="connsiteX25" fmla="*/ 577969 w 724619"/>
              <a:gd name="connsiteY25" fmla="*/ 715993 h 71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24619" h="715993">
                <a:moveTo>
                  <a:pt x="0" y="94891"/>
                </a:moveTo>
                <a:cubicBezTo>
                  <a:pt x="53265" y="108207"/>
                  <a:pt x="20168" y="104805"/>
                  <a:pt x="86264" y="94891"/>
                </a:cubicBezTo>
                <a:lnTo>
                  <a:pt x="207034" y="77638"/>
                </a:lnTo>
                <a:cubicBezTo>
                  <a:pt x="221549" y="75564"/>
                  <a:pt x="235703" y="71422"/>
                  <a:pt x="250166" y="69012"/>
                </a:cubicBezTo>
                <a:cubicBezTo>
                  <a:pt x="270222" y="65669"/>
                  <a:pt x="290455" y="63477"/>
                  <a:pt x="310551" y="60385"/>
                </a:cubicBezTo>
                <a:cubicBezTo>
                  <a:pt x="327838" y="57725"/>
                  <a:pt x="345056" y="54634"/>
                  <a:pt x="362309" y="51759"/>
                </a:cubicBezTo>
                <a:cubicBezTo>
                  <a:pt x="375395" y="43035"/>
                  <a:pt x="396208" y="25880"/>
                  <a:pt x="414068" y="25880"/>
                </a:cubicBezTo>
                <a:cubicBezTo>
                  <a:pt x="423161" y="25880"/>
                  <a:pt x="431321" y="31631"/>
                  <a:pt x="439947" y="34506"/>
                </a:cubicBezTo>
                <a:cubicBezTo>
                  <a:pt x="448573" y="40257"/>
                  <a:pt x="455522" y="50614"/>
                  <a:pt x="465826" y="51759"/>
                </a:cubicBezTo>
                <a:cubicBezTo>
                  <a:pt x="505271" y="56142"/>
                  <a:pt x="532446" y="32030"/>
                  <a:pt x="569343" y="25880"/>
                </a:cubicBezTo>
                <a:cubicBezTo>
                  <a:pt x="586596" y="23004"/>
                  <a:pt x="604133" y="21495"/>
                  <a:pt x="621102" y="17253"/>
                </a:cubicBezTo>
                <a:cubicBezTo>
                  <a:pt x="638745" y="12842"/>
                  <a:pt x="672860" y="0"/>
                  <a:pt x="672860" y="0"/>
                </a:cubicBezTo>
                <a:cubicBezTo>
                  <a:pt x="678611" y="8627"/>
                  <a:pt x="685476" y="16607"/>
                  <a:pt x="690113" y="25880"/>
                </a:cubicBezTo>
                <a:cubicBezTo>
                  <a:pt x="706897" y="59448"/>
                  <a:pt x="690785" y="47578"/>
                  <a:pt x="707366" y="86265"/>
                </a:cubicBezTo>
                <a:cubicBezTo>
                  <a:pt x="711450" y="95794"/>
                  <a:pt x="718868" y="103518"/>
                  <a:pt x="724619" y="112144"/>
                </a:cubicBezTo>
                <a:cubicBezTo>
                  <a:pt x="724190" y="114289"/>
                  <a:pt x="714438" y="172315"/>
                  <a:pt x="707366" y="181155"/>
                </a:cubicBezTo>
                <a:cubicBezTo>
                  <a:pt x="700889" y="189251"/>
                  <a:pt x="690113" y="192657"/>
                  <a:pt x="681486" y="198408"/>
                </a:cubicBezTo>
                <a:cubicBezTo>
                  <a:pt x="678611" y="209910"/>
                  <a:pt x="674981" y="221249"/>
                  <a:pt x="672860" y="232914"/>
                </a:cubicBezTo>
                <a:cubicBezTo>
                  <a:pt x="657002" y="320138"/>
                  <a:pt x="673323" y="266033"/>
                  <a:pt x="655607" y="319178"/>
                </a:cubicBezTo>
                <a:cubicBezTo>
                  <a:pt x="652606" y="349188"/>
                  <a:pt x="647274" y="421519"/>
                  <a:pt x="638354" y="457200"/>
                </a:cubicBezTo>
                <a:cubicBezTo>
                  <a:pt x="633943" y="474843"/>
                  <a:pt x="626853" y="491706"/>
                  <a:pt x="621102" y="508959"/>
                </a:cubicBezTo>
                <a:lnTo>
                  <a:pt x="603849" y="560717"/>
                </a:lnTo>
                <a:lnTo>
                  <a:pt x="595222" y="586597"/>
                </a:lnTo>
                <a:cubicBezTo>
                  <a:pt x="592347" y="603850"/>
                  <a:pt x="589725" y="621147"/>
                  <a:pt x="586596" y="638355"/>
                </a:cubicBezTo>
                <a:cubicBezTo>
                  <a:pt x="583973" y="652781"/>
                  <a:pt x="579588" y="666915"/>
                  <a:pt x="577969" y="681487"/>
                </a:cubicBezTo>
                <a:cubicBezTo>
                  <a:pt x="576699" y="692919"/>
                  <a:pt x="577969" y="704491"/>
                  <a:pt x="577969" y="715993"/>
                </a:cubicBez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762000" y="76200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Little Strawberry (LS) NO</a:t>
            </a:r>
            <a:r>
              <a:rPr lang="en-US" sz="2400" b="1" baseline="-25000" dirty="0"/>
              <a:t>X</a:t>
            </a:r>
            <a:r>
              <a:rPr lang="en-US" sz="2400" b="1" dirty="0"/>
              <a:t>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6858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43400" y="40386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0" y="457201"/>
          <a:ext cx="9144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/>
          <p:nvPr/>
        </p:nvGraphicFramePr>
        <p:xfrm>
          <a:off x="0" y="3733800"/>
          <a:ext cx="9144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"/>
          <p:cNvSpPr txBox="1">
            <a:spLocks noChangeArrowheads="1"/>
          </p:cNvSpPr>
          <p:nvPr/>
        </p:nvSpPr>
        <p:spPr bwMode="auto">
          <a:xfrm>
            <a:off x="762000" y="23750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Little Strawberry (LS) </a:t>
            </a:r>
            <a:r>
              <a:rPr lang="en-US" sz="2400" b="1" dirty="0" smtClean="0"/>
              <a:t>Ortho-Phosphate </a:t>
            </a:r>
            <a:r>
              <a:rPr lang="en-US" sz="2400" b="1" dirty="0"/>
              <a:t>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38100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0" y="3733800"/>
          <a:ext cx="9144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1" y="533401"/>
          <a:ext cx="9144000" cy="312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76200" y="533400"/>
          <a:ext cx="90678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3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Little Strawberry Total Suspended Solid (TSS)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2400" y="685800"/>
            <a:ext cx="9144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ysClr val="windowText" lastClr="000000"/>
                </a:solidFill>
              </a:rPr>
              <a:t>Upper</a:t>
            </a:r>
            <a:endParaRPr lang="en-US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3962400"/>
            <a:ext cx="914400" cy="338554"/>
          </a:xfrm>
          <a:prstGeom prst="rect">
            <a:avLst/>
          </a:prstGeom>
          <a:solidFill>
            <a:srgbClr val="FFFF00">
              <a:alpha val="86000"/>
            </a:srgb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ysClr val="windowText" lastClr="000000"/>
                </a:solidFill>
              </a:rPr>
              <a:t>Lower</a:t>
            </a:r>
            <a:endParaRPr lang="en-US" sz="1600" b="1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0" y="3962401"/>
          <a:ext cx="91440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Calibri" pitchFamily="34" charset="0"/>
              </a:rPr>
              <a:t>Greasy Creek (GC) NO</a:t>
            </a:r>
            <a:r>
              <a:rPr lang="en-US" sz="2400" b="1" baseline="-25000" dirty="0">
                <a:latin typeface="Calibri" pitchFamily="34" charset="0"/>
              </a:rPr>
              <a:t>X</a:t>
            </a:r>
            <a:r>
              <a:rPr lang="en-US" sz="2400" b="1" dirty="0">
                <a:latin typeface="Calibri" pitchFamily="34" charset="0"/>
              </a:rPr>
              <a:t>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38100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1" y="609600"/>
          <a:ext cx="91440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1" y="3690937"/>
          <a:ext cx="9144000" cy="316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 txBox="1">
            <a:spLocks/>
          </p:cNvSpPr>
          <p:nvPr/>
        </p:nvSpPr>
        <p:spPr bwMode="auto">
          <a:xfrm>
            <a:off x="0" y="0"/>
            <a:ext cx="91440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400" b="1" dirty="0">
                <a:latin typeface="Calibri" pitchFamily="34" charset="0"/>
              </a:rPr>
              <a:t>Greasy Creek (GC) </a:t>
            </a:r>
            <a:r>
              <a:rPr lang="en-US" sz="2400" b="1" dirty="0" smtClean="0">
                <a:latin typeface="Calibri" pitchFamily="34" charset="0"/>
              </a:rPr>
              <a:t>Ortho-Phosphate </a:t>
            </a:r>
            <a:r>
              <a:rPr lang="en-US" sz="2400" b="1" dirty="0">
                <a:latin typeface="Calibri" pitchFamily="34" charset="0"/>
              </a:rPr>
              <a:t>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7200" y="38862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0" y="609600"/>
          <a:ext cx="91440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0" y="3733800"/>
          <a:ext cx="9144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 txBox="1">
            <a:spLocks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 dirty="0">
                <a:latin typeface="Calibri" pitchFamily="34" charset="0"/>
              </a:rPr>
              <a:t>Greasy Creek (GC) Total Suspended Solid (TSS)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39624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0" y="533400"/>
          <a:ext cx="9144000" cy="277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0" y="3757084"/>
          <a:ext cx="9144000" cy="3100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6673754" y="3579124"/>
            <a:ext cx="627797" cy="245661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/>
              <a:t>670.0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1" y="609601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578" name="Text Box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 smtClean="0"/>
              <a:t>Sandy Creek (SC) NO</a:t>
            </a:r>
            <a:r>
              <a:rPr lang="en-US" sz="2400" b="1" baseline="-25000" dirty="0" smtClean="0"/>
              <a:t>X</a:t>
            </a:r>
            <a:r>
              <a:rPr lang="en-US" sz="2400" b="1" dirty="0" smtClean="0"/>
              <a:t>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6858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7200" y="3657600"/>
            <a:ext cx="914400" cy="36933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0" y="3581401"/>
          <a:ext cx="91440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8239125" y="2895600"/>
            <a:ext cx="904875" cy="536406"/>
            <a:chOff x="8239125" y="2895600"/>
            <a:chExt cx="904875" cy="536406"/>
          </a:xfrm>
        </p:grpSpPr>
        <p:grpSp>
          <p:nvGrpSpPr>
            <p:cNvPr id="18" name="Group 17"/>
            <p:cNvGrpSpPr/>
            <p:nvPr/>
          </p:nvGrpSpPr>
          <p:grpSpPr>
            <a:xfrm>
              <a:off x="8239125" y="2895600"/>
              <a:ext cx="904875" cy="536406"/>
              <a:chOff x="8239125" y="2895600"/>
              <a:chExt cx="904875" cy="536406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8258175" y="2971800"/>
                <a:ext cx="7620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239125" y="2895600"/>
                <a:ext cx="4572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/>
                  <a:t>2011</a:t>
                </a:r>
                <a:endParaRPr lang="en-US" sz="10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610600" y="2924175"/>
                <a:ext cx="53340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 smtClean="0"/>
                  <a:t>2011 (Post-BMP)</a:t>
                </a:r>
                <a:endParaRPr lang="en-US" sz="900" dirty="0"/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>
              <a:off x="8667750" y="2895600"/>
              <a:ext cx="0" cy="29527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6356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Sandy Creek (SC) Ortho-Phosphate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6858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3810000"/>
            <a:ext cx="914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0" y="533400"/>
          <a:ext cx="9144000" cy="309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0" y="3733800"/>
          <a:ext cx="9274575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8105775" y="3228975"/>
            <a:ext cx="904875" cy="536406"/>
            <a:chOff x="8239125" y="2895600"/>
            <a:chExt cx="904875" cy="536406"/>
          </a:xfrm>
        </p:grpSpPr>
        <p:grpSp>
          <p:nvGrpSpPr>
            <p:cNvPr id="12" name="Group 17"/>
            <p:cNvGrpSpPr/>
            <p:nvPr/>
          </p:nvGrpSpPr>
          <p:grpSpPr>
            <a:xfrm>
              <a:off x="8239125" y="2895600"/>
              <a:ext cx="904875" cy="536406"/>
              <a:chOff x="8239125" y="2895600"/>
              <a:chExt cx="904875" cy="536406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258175" y="2971800"/>
                <a:ext cx="7620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8239125" y="2895600"/>
                <a:ext cx="4572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/>
                  <a:t>2011</a:t>
                </a:r>
                <a:endParaRPr lang="en-US" sz="1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610600" y="2924175"/>
                <a:ext cx="53340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 smtClean="0"/>
                  <a:t>2011 (Post-BMP)</a:t>
                </a:r>
                <a:endParaRPr lang="en-US" sz="900" dirty="0"/>
              </a:p>
            </p:txBody>
          </p:sp>
        </p:grpSp>
        <p:cxnSp>
          <p:nvCxnSpPr>
            <p:cNvPr id="13" name="Straight Connector 12"/>
            <p:cNvCxnSpPr/>
            <p:nvPr/>
          </p:nvCxnSpPr>
          <p:spPr>
            <a:xfrm>
              <a:off x="8667750" y="2895600"/>
              <a:ext cx="0" cy="29527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7943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Sandy Creek (SC) Total Suspended Solid (TSS)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22043" y="672153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Upper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38862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Lower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0" y="655092"/>
          <a:ext cx="9144000" cy="300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0" y="3799417"/>
          <a:ext cx="9144000" cy="3058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267700" y="3090508"/>
            <a:ext cx="904875" cy="657225"/>
            <a:chOff x="8239125" y="2895600"/>
            <a:chExt cx="904875" cy="536406"/>
          </a:xfrm>
        </p:grpSpPr>
        <p:grpSp>
          <p:nvGrpSpPr>
            <p:cNvPr id="11" name="Group 17"/>
            <p:cNvGrpSpPr/>
            <p:nvPr/>
          </p:nvGrpSpPr>
          <p:grpSpPr>
            <a:xfrm>
              <a:off x="8239125" y="2895600"/>
              <a:ext cx="904875" cy="536406"/>
              <a:chOff x="8239125" y="2895600"/>
              <a:chExt cx="904875" cy="536406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8258175" y="2971800"/>
                <a:ext cx="762000" cy="3513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239125" y="2895600"/>
                <a:ext cx="4572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/>
                  <a:t>2011</a:t>
                </a:r>
                <a:endParaRPr lang="en-US" sz="1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8610600" y="2924175"/>
                <a:ext cx="53340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 smtClean="0"/>
                  <a:t>2011 (Post-BMP)</a:t>
                </a:r>
                <a:endParaRPr lang="en-US" sz="900" dirty="0"/>
              </a:p>
            </p:txBody>
          </p:sp>
        </p:grpSp>
        <p:cxnSp>
          <p:nvCxnSpPr>
            <p:cNvPr id="12" name="Straight Connector 11"/>
            <p:cNvCxnSpPr/>
            <p:nvPr/>
          </p:nvCxnSpPr>
          <p:spPr>
            <a:xfrm>
              <a:off x="8667750" y="2895600"/>
              <a:ext cx="0" cy="29527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"/>
          <p:cNvSpPr txBox="1"/>
          <p:nvPr/>
        </p:nvSpPr>
        <p:spPr>
          <a:xfrm>
            <a:off x="8120419" y="426492"/>
            <a:ext cx="627797" cy="245661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179.8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598" y="1981200"/>
          <a:ext cx="8763002" cy="4206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380"/>
                <a:gridCol w="882380"/>
                <a:gridCol w="734460"/>
                <a:gridCol w="782060"/>
                <a:gridCol w="783103"/>
                <a:gridCol w="783103"/>
                <a:gridCol w="783103"/>
                <a:gridCol w="783103"/>
                <a:gridCol w="783103"/>
                <a:gridCol w="783103"/>
                <a:gridCol w="783104"/>
              </a:tblGrid>
              <a:tr h="563287">
                <a:tc gridSpan="11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Nitrate (mg/L)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632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Pre-BMP</a:t>
                      </a: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2011</a:t>
                      </a:r>
                    </a:p>
                    <a:p>
                      <a:pPr algn="ctr"/>
                      <a:r>
                        <a:rPr lang="en-US" sz="1600" b="1" dirty="0" smtClean="0"/>
                        <a:t>(Jan-June)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Post</a:t>
                      </a:r>
                      <a:r>
                        <a:rPr lang="en-US" sz="1600" b="1" baseline="0" dirty="0" smtClean="0"/>
                        <a:t> BMP</a:t>
                      </a:r>
                    </a:p>
                    <a:p>
                      <a:pPr algn="ctr"/>
                      <a:r>
                        <a:rPr lang="en-US" sz="1600" b="1" baseline="0" dirty="0" smtClean="0"/>
                        <a:t>(July-Aug 25)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</a:tr>
              <a:tr h="56328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Site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365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2.05</a:t>
                      </a:r>
                      <a:endParaRPr lang="en-US" sz="1600" b="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/>
                        <a:t>0.76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1.34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0.67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2.95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1.09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3.97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1.38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2.07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0.49</a:t>
                      </a: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2.37</a:t>
                      </a:r>
                      <a:endParaRPr lang="en-US" sz="1800" b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0.56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0.90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0.58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1.18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1.34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0.57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1.26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0.13</a:t>
                      </a:r>
                    </a:p>
                  </a:txBody>
                  <a:tcPr marL="0" marR="0" marT="0" marB="0" anchor="ctr" anchorCtr="1"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GCUP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0.67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0.29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0.69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0.30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0.92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0.31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0.80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GCLO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1.28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 smtClean="0"/>
                        <a:t>0.29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0.73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0.34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0.71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0.24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0.89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2.30</a:t>
                      </a:r>
                      <a:endParaRPr lang="en-US" sz="1600" b="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0.46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1.11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0.40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0.83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0.31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1.46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0.43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NA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5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0.74</a:t>
                      </a:r>
                      <a:endParaRPr lang="en-US" sz="1600" b="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0.31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0.54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0.27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0.73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0.24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0.63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8686799" cy="43434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5013"/>
                <a:gridCol w="1035013"/>
                <a:gridCol w="735197"/>
                <a:gridCol w="735197"/>
                <a:gridCol w="735197"/>
                <a:gridCol w="735197"/>
                <a:gridCol w="735197"/>
                <a:gridCol w="735197"/>
                <a:gridCol w="735197"/>
                <a:gridCol w="735197"/>
                <a:gridCol w="735197"/>
              </a:tblGrid>
              <a:tr h="583770">
                <a:tc gridSpan="11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Nitrite</a:t>
                      </a:r>
                      <a:r>
                        <a:rPr lang="en-US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(mg/L)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83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Pre-BMP</a:t>
                      </a: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2011</a:t>
                      </a:r>
                    </a:p>
                    <a:p>
                      <a:pPr algn="ctr"/>
                      <a:r>
                        <a:rPr lang="en-US" sz="1600" b="1" dirty="0" smtClean="0"/>
                        <a:t>(Jan-June)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Post</a:t>
                      </a:r>
                      <a:r>
                        <a:rPr lang="en-US" sz="1600" b="1" baseline="0" dirty="0" smtClean="0"/>
                        <a:t> BMP</a:t>
                      </a:r>
                    </a:p>
                    <a:p>
                      <a:pPr algn="ctr"/>
                      <a:r>
                        <a:rPr lang="en-US" sz="1600" b="1" baseline="0" dirty="0" smtClean="0"/>
                        <a:t>(July-Aug 25)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</a:tr>
              <a:tr h="58377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Site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524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0.16</a:t>
                      </a:r>
                      <a:endParaRPr lang="en-US" sz="1800" b="1" dirty="0" smtClean="0">
                        <a:latin typeface="+mn-lt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/>
                        <a:t>0.16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LSLO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161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GCUP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GCLO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0.13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0.13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30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SCLO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BDL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799" y="1676400"/>
          <a:ext cx="8610601" cy="45719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0568"/>
                <a:gridCol w="805165"/>
                <a:gridCol w="817865"/>
                <a:gridCol w="817865"/>
                <a:gridCol w="762734"/>
                <a:gridCol w="762734"/>
                <a:gridCol w="762734"/>
                <a:gridCol w="762734"/>
                <a:gridCol w="762734"/>
                <a:gridCol w="762734"/>
                <a:gridCol w="762734"/>
              </a:tblGrid>
              <a:tr h="612410">
                <a:tc gridSpan="11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Ortho-phosphate  (mg/L)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12410">
                <a:tc>
                  <a:txBody>
                    <a:bodyPr/>
                    <a:lstStyle/>
                    <a:p>
                      <a:endParaRPr lang="en-US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Pre-BMP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2011</a:t>
                      </a:r>
                    </a:p>
                    <a:p>
                      <a:pPr algn="ctr"/>
                      <a:r>
                        <a:rPr lang="en-US" sz="1600" b="1" dirty="0" smtClean="0"/>
                        <a:t>(Jan-June)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Post</a:t>
                      </a:r>
                      <a:r>
                        <a:rPr lang="en-US" sz="1600" b="1" baseline="0" dirty="0" smtClean="0"/>
                        <a:t> BMP</a:t>
                      </a:r>
                    </a:p>
                    <a:p>
                      <a:pPr algn="ctr"/>
                      <a:r>
                        <a:rPr lang="en-US" sz="1600" b="1" baseline="0" dirty="0" smtClean="0"/>
                        <a:t>(July-Aug 25)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</a:tr>
              <a:tr h="612410">
                <a:tc>
                  <a:txBody>
                    <a:bodyPr/>
                    <a:lstStyle/>
                    <a:p>
                      <a:pPr algn="ctr"/>
                      <a:endParaRPr lang="en-US" sz="1600" b="1" dirty="0" smtClean="0"/>
                    </a:p>
                    <a:p>
                      <a:pPr algn="ctr"/>
                      <a:r>
                        <a:rPr lang="en-US" sz="1600" b="1" dirty="0" smtClean="0"/>
                        <a:t>Site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7462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LSUP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0.18</a:t>
                      </a:r>
                      <a:endParaRPr lang="en-US" sz="1800" b="1" dirty="0" smtClean="0">
                        <a:latin typeface="+mn-lt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/>
                        <a:t>0.04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0.14</a:t>
                      </a:r>
                      <a:endParaRPr lang="en-US" sz="1600" dirty="0"/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0.05</a:t>
                      </a:r>
                      <a:endParaRPr lang="en-US" sz="1600" dirty="0"/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0.48</a:t>
                      </a:r>
                      <a:endParaRPr lang="en-US" sz="1800" b="1" dirty="0"/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0.06</a:t>
                      </a:r>
                      <a:endParaRPr lang="en-US" sz="1600" dirty="0"/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LSLO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0.06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0.01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0.09</a:t>
                      </a:r>
                      <a:endParaRPr lang="en-US" sz="1600" dirty="0"/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0.03</a:t>
                      </a:r>
                      <a:endParaRPr lang="en-US" sz="1600" dirty="0"/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0.14</a:t>
                      </a:r>
                      <a:endParaRPr lang="en-US" sz="1600" dirty="0"/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0.04</a:t>
                      </a:r>
                      <a:endParaRPr lang="en-US" sz="1600" dirty="0"/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GCUP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0.05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0.02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GCLO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0.08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0.18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SCUP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0.21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NA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520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SCLO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0.04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0.14</a:t>
                      </a:r>
                      <a:endParaRPr lang="en-US" sz="16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0.03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0.14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0.04</a:t>
                      </a: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  <p:sp>
        <p:nvSpPr>
          <p:cNvPr id="30826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597" y="1600200"/>
          <a:ext cx="8686799" cy="44958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</a:tblGrid>
              <a:tr h="602203">
                <a:tc gridSpan="11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TSS (mg/L)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022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Pre-BMP</a:t>
                      </a: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2009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2010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2011</a:t>
                      </a:r>
                    </a:p>
                    <a:p>
                      <a:pPr algn="ctr"/>
                      <a:r>
                        <a:rPr lang="en-US" sz="1600" b="1" dirty="0" smtClean="0"/>
                        <a:t> (Jan-June)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Post</a:t>
                      </a:r>
                      <a:r>
                        <a:rPr lang="en-US" sz="1600" b="1" baseline="0" dirty="0" smtClean="0"/>
                        <a:t> BMP</a:t>
                      </a:r>
                    </a:p>
                    <a:p>
                      <a:pPr algn="ctr"/>
                      <a:r>
                        <a:rPr lang="en-US" sz="1600" b="1" baseline="0" dirty="0" smtClean="0"/>
                        <a:t> (July-Sept 15)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b"/>
                </a:tc>
              </a:tr>
              <a:tr h="60220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Site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Mean</a:t>
                      </a:r>
                      <a:endParaRPr lang="en-US" sz="1600" b="1" dirty="0"/>
                    </a:p>
                  </a:txBody>
                  <a:tcPr anchor="b"/>
                </a:tc>
              </a:tr>
              <a:tr h="4667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/>
                        <a:t>LSUP</a:t>
                      </a:r>
                      <a:endParaRPr lang="en-US" sz="1600" b="1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26.6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/>
                        <a:t>55.8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7.6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7.9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15.9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7.5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35.0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7.2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LSLO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41.3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5.0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20.0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8.9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19.6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7.7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33.8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7.2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GCUP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14.3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2.4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16.6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4.4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2.9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158.7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29.2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8.0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3.5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GCLO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13.9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4.4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14.6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5.2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15.9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7.8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670.0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+mn-lt"/>
                        </a:rPr>
                        <a:t>115.3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10.5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5.2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SCUP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71.4</a:t>
                      </a:r>
                      <a:endParaRPr lang="en-US" sz="1800" b="1" dirty="0" smtClean="0">
                        <a:latin typeface="+mn-lt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/>
                        <a:t>8.8</a:t>
                      </a:r>
                      <a:endParaRPr lang="en-US" sz="1800" b="1" i="0" u="none" strike="noStrike" dirty="0" smtClean="0">
                        <a:latin typeface="+mn-lt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36.6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7.1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19.3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5.0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179.8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41.0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10.5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NA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4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SCLO</a:t>
                      </a:r>
                      <a:endParaRPr lang="en-US" sz="1600" b="1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29.3</a:t>
                      </a:r>
                      <a:endParaRPr lang="en-US" sz="1600" dirty="0" smtClean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4.6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8.8</a:t>
                      </a:r>
                      <a:endParaRPr lang="en-US" sz="1600" b="0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/>
                        <a:t>3.5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37.7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/>
                        <a:t>8.1</a:t>
                      </a:r>
                      <a:endParaRPr lang="en-US" sz="1800" b="1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latin typeface="+mn-lt"/>
                        </a:rPr>
                        <a:t>32.6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10.9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+mn-lt"/>
                        </a:rPr>
                        <a:t>18.5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latin typeface="+mn-lt"/>
                        </a:rPr>
                        <a:t>5.2</a:t>
                      </a:r>
                      <a:endParaRPr lang="en-US" sz="1600" b="0" i="0" u="none" strike="noStrike" dirty="0">
                        <a:latin typeface="+mn-lt"/>
                      </a:endParaRPr>
                    </a:p>
                  </a:txBody>
                  <a:tcPr marL="0" marR="0" marT="0" marB="0" anchor="ctr" anchorCtr="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28800" y="45720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High and Mean Values: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 Pre-BMP </a:t>
            </a:r>
            <a:r>
              <a:rPr lang="en-US" sz="3200" dirty="0" smtClean="0">
                <a:latin typeface="Calibri" pitchFamily="34" charset="0"/>
              </a:rPr>
              <a:t>2008, 2009, 2010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Stream bank erosion</a:t>
            </a:r>
          </a:p>
          <a:p>
            <a:r>
              <a:rPr lang="en-US" dirty="0" smtClean="0"/>
              <a:t>Benthic </a:t>
            </a:r>
            <a:r>
              <a:rPr lang="en-US" dirty="0" err="1" smtClean="0"/>
              <a:t>macroinvertebrate</a:t>
            </a:r>
            <a:r>
              <a:rPr lang="en-US" dirty="0" smtClean="0"/>
              <a:t> survey</a:t>
            </a:r>
          </a:p>
          <a:p>
            <a:r>
              <a:rPr lang="en-US" i="1" dirty="0" smtClean="0"/>
              <a:t>Escherichia coli</a:t>
            </a:r>
            <a:endParaRPr lang="en-US" i="1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4724400"/>
            <a:ext cx="9144000" cy="2133600"/>
            <a:chOff x="-76200" y="4724400"/>
            <a:chExt cx="9220200" cy="2133600"/>
          </a:xfrm>
        </p:grpSpPr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2997200" y="4724400"/>
              <a:ext cx="3191289" cy="2133599"/>
              <a:chOff x="5173190" y="4839418"/>
              <a:chExt cx="3022274" cy="1630392"/>
            </a:xfrm>
          </p:grpSpPr>
          <p:pic>
            <p:nvPicPr>
              <p:cNvPr id="12" name="Picture 4" descr="http://www.esf.edu/rwls/Research/Benthic/ACRONE1-1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815" t="4230" r="2528" b="5205"/>
              <a:stretch>
                <a:fillRect/>
              </a:stretch>
            </p:blipFill>
            <p:spPr bwMode="auto">
              <a:xfrm>
                <a:off x="5173190" y="4839418"/>
                <a:ext cx="3022274" cy="1630392"/>
              </a:xfrm>
              <a:prstGeom prst="rect">
                <a:avLst/>
              </a:prstGeom>
              <a:noFill/>
              <a:ln w="82550">
                <a:noFill/>
                <a:miter lim="800000"/>
                <a:headEnd/>
                <a:tailEnd/>
              </a:ln>
            </p:spPr>
          </p:pic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5365630" y="6288982"/>
                <a:ext cx="1871932" cy="169277"/>
              </a:xfrm>
              <a:prstGeom prst="rect">
                <a:avLst/>
              </a:prstGeom>
              <a:noFill/>
              <a:ln w="8255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500" dirty="0"/>
                  <a:t>http://www.esf.edu/rwls/Research/Benthic/ACRONE1-1.jpg</a:t>
                </a:r>
              </a:p>
            </p:txBody>
          </p:sp>
        </p:grpSp>
        <p:grpSp>
          <p:nvGrpSpPr>
            <p:cNvPr id="6" name="Group 11"/>
            <p:cNvGrpSpPr/>
            <p:nvPr/>
          </p:nvGrpSpPr>
          <p:grpSpPr>
            <a:xfrm>
              <a:off x="-76200" y="4724400"/>
              <a:ext cx="3122930" cy="2133600"/>
              <a:chOff x="0" y="4657725"/>
              <a:chExt cx="3050304" cy="2200275"/>
            </a:xfrm>
          </p:grpSpPr>
          <p:pic>
            <p:nvPicPr>
              <p:cNvPr id="10" name="Picture 2" descr="http://www.famu.org/mayfly/images/pluteus_nym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4657725"/>
                <a:ext cx="3050304" cy="2200275"/>
              </a:xfrm>
              <a:prstGeom prst="rect">
                <a:avLst/>
              </a:prstGeom>
              <a:noFill/>
              <a:ln w="82550">
                <a:noFill/>
              </a:ln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0" y="6688723"/>
                <a:ext cx="2590800" cy="169277"/>
              </a:xfrm>
              <a:prstGeom prst="rect">
                <a:avLst/>
              </a:prstGeom>
              <a:ln w="825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500" dirty="0" smtClean="0">
                    <a:solidFill>
                      <a:schemeClr val="bg1"/>
                    </a:solidFill>
                  </a:rPr>
                  <a:t>http://www.famu.org/mayfly/images/pluteus_nym.jpg</a:t>
                </a:r>
                <a:endParaRPr lang="en-US" sz="5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Group 14"/>
            <p:cNvGrpSpPr/>
            <p:nvPr/>
          </p:nvGrpSpPr>
          <p:grpSpPr>
            <a:xfrm>
              <a:off x="6096000" y="4724400"/>
              <a:ext cx="3048000" cy="2133600"/>
              <a:chOff x="3276600" y="4724400"/>
              <a:chExt cx="3124200" cy="2133600"/>
            </a:xfrm>
          </p:grpSpPr>
          <p:pic>
            <p:nvPicPr>
              <p:cNvPr id="8" name="Picture 4" descr="Cased Caddis Fly larva 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76600" y="4724400"/>
                <a:ext cx="3124200" cy="2133600"/>
              </a:xfrm>
              <a:prstGeom prst="rect">
                <a:avLst/>
              </a:prstGeom>
              <a:noFill/>
              <a:ln w="82550">
                <a:noFill/>
              </a:ln>
            </p:spPr>
          </p:pic>
          <p:sp>
            <p:nvSpPr>
              <p:cNvPr id="9" name="Rectangle 8"/>
              <p:cNvSpPr/>
              <p:nvPr/>
            </p:nvSpPr>
            <p:spPr>
              <a:xfrm>
                <a:off x="3276600" y="6688723"/>
                <a:ext cx="2438400" cy="169277"/>
              </a:xfrm>
              <a:prstGeom prst="rect">
                <a:avLst/>
              </a:prstGeom>
              <a:ln w="825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500" dirty="0" smtClean="0"/>
                  <a:t>http://www.lifeinfreshwater.org.uk/species%20pages/caddis%20flies.jpg.html</a:t>
                </a:r>
                <a:endParaRPr lang="en-US" sz="500" dirty="0"/>
              </a:p>
            </p:txBody>
          </p:sp>
        </p:grp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838200" y="4267200"/>
            <a:ext cx="7467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/>
              <a:t>S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upported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by 104-B Grant: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AWRC and Arkansas State University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-76200"/>
            <a:ext cx="7400925" cy="6883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1981200"/>
            <a:ext cx="4953000" cy="3657600"/>
          </a:xfrm>
          <a:prstGeom prst="rect">
            <a:avLst/>
          </a:prstGeom>
          <a:solidFill>
            <a:schemeClr val="bg1">
              <a:alpha val="69000"/>
            </a:schemeClr>
          </a:solidFill>
          <a:effectLst>
            <a:softEdge rad="63500"/>
          </a:effectLst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5900" dirty="0" smtClean="0"/>
              <a:t>Little Strawberry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7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≈2.74 stream km (1.7 miles) surveyed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5,480 m stream bank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15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2010 (light blue)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24 sites determined of severe or very severe erosion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746 m stream bank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59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2011 (purple)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28 sites determined of severe or very severe erosion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5900" dirty="0" smtClean="0"/>
              <a:t>995 m stream bank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191000" y="990600"/>
            <a:ext cx="4953000" cy="43434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Greasy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Creek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≈3.17 stream km (2.0 miles) surveyed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6,340 m stream bank </a:t>
            </a:r>
          </a:p>
          <a:p>
            <a:pPr marL="1257300" lvl="2" indent="-342900">
              <a:spcBef>
                <a:spcPct val="20000"/>
              </a:spcBef>
            </a:pPr>
            <a:endParaRPr lang="en-US" sz="2800" dirty="0" smtClean="0"/>
          </a:p>
          <a:p>
            <a:pPr marL="800100" lvl="1" indent="-342900">
              <a:spcBef>
                <a:spcPct val="20000"/>
              </a:spcBef>
            </a:pPr>
            <a:endParaRPr lang="en-US" sz="11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2010 (green)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16 sites determined of severe or very severe erosion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500 m stream bank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2011 (red)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16 sites determined of severe or very severe erosion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575 m stream bank </a:t>
            </a:r>
          </a:p>
          <a:p>
            <a:pPr marL="800100" lvl="1" indent="-34290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57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1524000"/>
            <a:ext cx="4876800" cy="41910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Sandy Creek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≈6.63 stream km (4.1 miles) surveyed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13,260 m stream bank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9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2010 (pink)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22 sites determined of severe or very severe erosion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505 m stream bank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2011 (blue)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21 sites determined of severe or very severe erosion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525 m stream bank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-10908"/>
            <a:ext cx="3810000" cy="687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144000" cy="855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+mj-cs"/>
              </a:rPr>
              <a:t>Benthic Macroinvertebrates Abundance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308269" y="1620719"/>
          <a:ext cx="3645725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290"/>
                <a:gridCol w="1189909"/>
                <a:gridCol w="99752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Spring </a:t>
                      </a:r>
                    </a:p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2009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Spring</a:t>
                      </a:r>
                    </a:p>
                    <a:p>
                      <a:pPr algn="ctr"/>
                      <a:r>
                        <a:rPr lang="en-US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2010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High  (yellow)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750*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Low (white)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356763" y="4623194"/>
          <a:ext cx="362098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599"/>
                <a:gridCol w="1020716"/>
                <a:gridCol w="104266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Fall </a:t>
                      </a:r>
                    </a:p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2009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Fall</a:t>
                      </a:r>
                    </a:p>
                    <a:p>
                      <a:pPr algn="ctr"/>
                      <a:r>
                        <a:rPr lang="en-US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2010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High  (yellow)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295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795*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Low (white)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135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228600" y="990600"/>
          <a:ext cx="51816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228600" y="3886200"/>
          <a:ext cx="4981575" cy="2790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18312" y="2956960"/>
            <a:ext cx="2149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*704 Chironomidae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53941" y="5995063"/>
            <a:ext cx="2149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*715 Chironomidae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826" y="0"/>
            <a:ext cx="8229600" cy="819397"/>
          </a:xfrm>
        </p:spPr>
        <p:txBody>
          <a:bodyPr/>
          <a:lstStyle/>
          <a:p>
            <a:r>
              <a:rPr lang="en-US" dirty="0" smtClean="0"/>
              <a:t>Family Richness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670953" y="783772"/>
          <a:ext cx="7713026" cy="2956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599703" y="3868387"/>
          <a:ext cx="7796152" cy="298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>
          <a:xfrm>
            <a:off x="152400" y="304800"/>
            <a:ext cx="9144000" cy="7620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3400" dirty="0" err="1" smtClean="0"/>
              <a:t>Ephemeroptera</a:t>
            </a:r>
            <a:r>
              <a:rPr lang="en-US" sz="3400" dirty="0" smtClean="0"/>
              <a:t>, </a:t>
            </a:r>
            <a:r>
              <a:rPr lang="en-US" sz="3400" dirty="0" err="1" smtClean="0"/>
              <a:t>Plecoptera</a:t>
            </a:r>
            <a:r>
              <a:rPr lang="en-US" sz="3400" dirty="0" smtClean="0"/>
              <a:t> and </a:t>
            </a:r>
            <a:r>
              <a:rPr lang="en-US" sz="3400" dirty="0" err="1" smtClean="0"/>
              <a:t>Trichoptera</a:t>
            </a:r>
            <a:r>
              <a:rPr lang="en-US" sz="3400" dirty="0" smtClean="0"/>
              <a:t> (EPT)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0" y="990600"/>
          <a:ext cx="52578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3505200" y="3733800"/>
          <a:ext cx="5410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0" y="724395"/>
          <a:ext cx="9144000" cy="454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i="1" dirty="0" smtClean="0"/>
              <a:t>Escherichia coli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6060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*</a:t>
            </a:r>
            <a:r>
              <a:rPr lang="en-US" sz="2000" dirty="0" smtClean="0"/>
              <a:t> </a:t>
            </a:r>
            <a:r>
              <a:rPr lang="en-US" sz="1900" dirty="0" smtClean="0"/>
              <a:t>Samples exceeded 298 CFU/100mL maximum for single samples for ERW, ESW, and NSW</a:t>
            </a:r>
            <a:endParaRPr lang="en-US" sz="19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192928"/>
            <a:ext cx="869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92D050"/>
                </a:solidFill>
              </a:rPr>
              <a:t>*</a:t>
            </a:r>
            <a:r>
              <a:rPr lang="en-US" sz="2000" dirty="0" smtClean="0"/>
              <a:t> </a:t>
            </a:r>
            <a:r>
              <a:rPr lang="en-US" sz="1900" dirty="0" smtClean="0"/>
              <a:t>No values for June, July, August 2009</a:t>
            </a:r>
            <a:endParaRPr lang="en-US" sz="1900" dirty="0"/>
          </a:p>
        </p:txBody>
      </p:sp>
      <p:sp>
        <p:nvSpPr>
          <p:cNvPr id="8" name="TextBox 7"/>
          <p:cNvSpPr txBox="1"/>
          <p:nvPr/>
        </p:nvSpPr>
        <p:spPr>
          <a:xfrm>
            <a:off x="1651635" y="2992752"/>
            <a:ext cx="304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smtClean="0">
                <a:solidFill>
                  <a:srgbClr val="FFFF00"/>
                </a:solidFill>
              </a:rPr>
              <a:t>*</a:t>
            </a:r>
            <a:endParaRPr lang="en-US" sz="33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997913"/>
            <a:ext cx="8692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*</a:t>
            </a:r>
            <a:r>
              <a:rPr lang="en-US" sz="2000" dirty="0" smtClean="0"/>
              <a:t> </a:t>
            </a:r>
            <a:r>
              <a:rPr lang="en-US" sz="1900" dirty="0" smtClean="0"/>
              <a:t>Samples exceeded 1490 CFU/100mL max for single sample during the remainder of    </a:t>
            </a:r>
          </a:p>
          <a:p>
            <a:r>
              <a:rPr lang="en-US" sz="1900" dirty="0" smtClean="0"/>
              <a:t>      the year for ERW, ESW, and NSW</a:t>
            </a:r>
            <a:endParaRPr lang="en-US" sz="1900" dirty="0"/>
          </a:p>
        </p:txBody>
      </p:sp>
      <p:sp>
        <p:nvSpPr>
          <p:cNvPr id="11" name="Rectangle 10"/>
          <p:cNvSpPr/>
          <p:nvPr/>
        </p:nvSpPr>
        <p:spPr>
          <a:xfrm>
            <a:off x="8789326" y="719497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92D050"/>
                </a:solidFill>
              </a:rPr>
              <a:t>*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eresa.Brueggen\Desktop\Spring 2011\P5110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21" y="1046534"/>
            <a:ext cx="7647710" cy="1143000"/>
          </a:xfrm>
          <a:solidFill>
            <a:schemeClr val="tx1">
              <a:alpha val="5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Acknowledgments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087" y="2182097"/>
            <a:ext cx="7713024" cy="3316184"/>
          </a:xfrm>
          <a:solidFill>
            <a:schemeClr val="tx1">
              <a:alpha val="5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USEPA 319 Grant </a:t>
            </a: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AWRC 104-B  USGS Grant</a:t>
            </a: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Fulton County Conservation District</a:t>
            </a: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Arkansas State University (ASU) Environmental Sciences Graduate Program</a:t>
            </a: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graduate and undergraduate ASU Ecotoxicology Research Facility Workers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E:\Research Strawberry River\Insect Collections\Fall 2009\pictures\DSC00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0"/>
            <a:ext cx="9220200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76400" y="5410200"/>
            <a:ext cx="5486400" cy="1200150"/>
          </a:xfrm>
          <a:prstGeom prst="rect">
            <a:avLst/>
          </a:prstGeom>
          <a:solidFill>
            <a:schemeClr val="bg1">
              <a:lumMod val="95000"/>
              <a:lumOff val="5000"/>
              <a:alpha val="38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200" dirty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1073</Words>
  <Application>Microsoft Office PowerPoint</Application>
  <PresentationFormat>On-screen Show (4:3)</PresentationFormat>
  <Paragraphs>560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Year Three Review of Water Quality Monitoring on the Upper Strawberry River  Project 07-1000</vt:lpstr>
      <vt:lpstr>Overview</vt:lpstr>
      <vt:lpstr>Slide 3</vt:lpstr>
      <vt:lpstr>Sampling sites</vt:lpstr>
      <vt:lpstr>Slide 5</vt:lpstr>
      <vt:lpstr>Slide 6</vt:lpstr>
      <vt:lpstr>Little Strawberry Total Suspended Solid (TSS) Data</vt:lpstr>
      <vt:lpstr>Slide 8</vt:lpstr>
      <vt:lpstr>Slide 9</vt:lpstr>
      <vt:lpstr>Slide 10</vt:lpstr>
      <vt:lpstr>Sandy Creek (SC) NOX Data</vt:lpstr>
      <vt:lpstr>Sandy Creek (SC) Ortho-Phosphate Data</vt:lpstr>
      <vt:lpstr>Sandy Creek (SC) Total Suspended Solid (TSS) Data</vt:lpstr>
      <vt:lpstr>Slide 14</vt:lpstr>
      <vt:lpstr>Slide 15</vt:lpstr>
      <vt:lpstr>Slide 16</vt:lpstr>
      <vt:lpstr>Slide 17</vt:lpstr>
      <vt:lpstr>Other Analyses</vt:lpstr>
      <vt:lpstr>Slide 19</vt:lpstr>
      <vt:lpstr>Slide 20</vt:lpstr>
      <vt:lpstr>Slide 21</vt:lpstr>
      <vt:lpstr>Slide 22</vt:lpstr>
      <vt:lpstr>Family Richness</vt:lpstr>
      <vt:lpstr>Ephemeroptera, Plecoptera and Trichoptera (EPT)</vt:lpstr>
      <vt:lpstr>Escherichia coli</vt:lpstr>
      <vt:lpstr>Acknowledgments</vt:lpstr>
      <vt:lpstr>Slide 27</vt:lpstr>
    </vt:vector>
  </TitlesOfParts>
  <Company>Arkansas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userserv</dc:creator>
  <cp:lastModifiedBy>UAEX</cp:lastModifiedBy>
  <cp:revision>18</cp:revision>
  <dcterms:created xsi:type="dcterms:W3CDTF">2011-04-07T00:28:25Z</dcterms:created>
  <dcterms:modified xsi:type="dcterms:W3CDTF">2011-09-22T13:19:45Z</dcterms:modified>
</cp:coreProperties>
</file>