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5" r:id="rId17"/>
    <p:sldId id="276" r:id="rId18"/>
    <p:sldId id="277" r:id="rId19"/>
    <p:sldId id="278" r:id="rId20"/>
    <p:sldId id="279" r:id="rId21"/>
    <p:sldId id="280" r:id="rId22"/>
    <p:sldId id="283" r:id="rId23"/>
    <p:sldId id="286" r:id="rId24"/>
    <p:sldId id="284" r:id="rId25"/>
    <p:sldId id="287" r:id="rId26"/>
    <p:sldId id="292" r:id="rId27"/>
    <p:sldId id="289" r:id="rId28"/>
    <p:sldId id="288" r:id="rId29"/>
    <p:sldId id="291" r:id="rId30"/>
    <p:sldId id="294" r:id="rId31"/>
    <p:sldId id="295" r:id="rId32"/>
    <p:sldId id="297" r:id="rId33"/>
    <p:sldId id="29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\Research%20Strawberry%20River\Compiled%20data\2008,%202009,%202010%20compiled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E:\Research%20Strawberry%20River\Insect%20Collections\SR%20benthic.xlsx" TargetMode="External"/><Relationship Id="rId1" Type="http://schemas.openxmlformats.org/officeDocument/2006/relationships/themeOverride" Target="../theme/themeOverride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E:\Research%20Strawberry%20River\Insect%20Collections\SR%20benthic.xlsx" TargetMode="External"/><Relationship Id="rId1" Type="http://schemas.openxmlformats.org/officeDocument/2006/relationships/themeOverride" Target="../theme/themeOverride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H:\Research%20Strawberry%20River\Insect%20Collections\Spring%202009\SR%20benthic%20Spring%202009.xlsx" TargetMode="External"/><Relationship Id="rId1" Type="http://schemas.openxmlformats.org/officeDocument/2006/relationships/themeOverride" Target="../theme/themeOverride3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E:\Research%20Strawberry%20River\Insect%20Collections\SR%20benthic.xlsx" TargetMode="External"/><Relationship Id="rId1" Type="http://schemas.openxmlformats.org/officeDocument/2006/relationships/themeOverride" Target="../theme/themeOverride4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7273512685914263E-2"/>
          <c:y val="2.8252405949256341E-2"/>
          <c:w val="0.90710203412073487"/>
          <c:h val="0.6944480898221056"/>
        </c:manualLayout>
      </c:layout>
      <c:lineChart>
        <c:grouping val="standard"/>
        <c:ser>
          <c:idx val="0"/>
          <c:order val="0"/>
          <c:tx>
            <c:strRef>
              <c:f>LSUP!$D$1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(LSUP!$D$2:$D$52,LSUP!$D$54:$D$65,LSUP!$D$67:$D$73)</c:f>
              <c:numCache>
                <c:formatCode>0.0000</c:formatCode>
                <c:ptCount val="70"/>
                <c:pt idx="0">
                  <c:v>0.21124285714285743</c:v>
                </c:pt>
                <c:pt idx="1">
                  <c:v>1.5123571428571441</c:v>
                </c:pt>
                <c:pt idx="2">
                  <c:v>1.1239714285714288</c:v>
                </c:pt>
                <c:pt idx="3">
                  <c:v>1.4986285714285721</c:v>
                </c:pt>
                <c:pt idx="4">
                  <c:v>0.67048571428571524</c:v>
                </c:pt>
                <c:pt idx="5">
                  <c:v>0.63549999999999995</c:v>
                </c:pt>
                <c:pt idx="6">
                  <c:v>0.45481428571428661</c:v>
                </c:pt>
                <c:pt idx="7">
                  <c:v>0.1816157142857143</c:v>
                </c:pt>
                <c:pt idx="8">
                  <c:v>0.50618571428571435</c:v>
                </c:pt>
                <c:pt idx="9">
                  <c:v>0.5513571428571421</c:v>
                </c:pt>
                <c:pt idx="10">
                  <c:v>0.60582857142857327</c:v>
                </c:pt>
                <c:pt idx="11">
                  <c:v>0.91981428571428558</c:v>
                </c:pt>
                <c:pt idx="12">
                  <c:v>0.91184285714285762</c:v>
                </c:pt>
                <c:pt idx="13">
                  <c:v>0.5394000000000001</c:v>
                </c:pt>
                <c:pt idx="14">
                  <c:v>0.77765714285714249</c:v>
                </c:pt>
                <c:pt idx="15">
                  <c:v>0.98535714285714171</c:v>
                </c:pt>
                <c:pt idx="16">
                  <c:v>0.848514285714285</c:v>
                </c:pt>
                <c:pt idx="17">
                  <c:v>0.73381428571428553</c:v>
                </c:pt>
                <c:pt idx="18">
                  <c:v>0.71521428571428558</c:v>
                </c:pt>
                <c:pt idx="19">
                  <c:v>0.87862857142857376</c:v>
                </c:pt>
                <c:pt idx="20">
                  <c:v>2.0455571428571462</c:v>
                </c:pt>
                <c:pt idx="21">
                  <c:v>0.7378000000000009</c:v>
                </c:pt>
                <c:pt idx="22">
                  <c:v>0.9168599999999999</c:v>
                </c:pt>
                <c:pt idx="23">
                  <c:v>0.68012250000000063</c:v>
                </c:pt>
                <c:pt idx="24">
                  <c:v>0.30760857142857184</c:v>
                </c:pt>
                <c:pt idx="25">
                  <c:v>0.70724285714285762</c:v>
                </c:pt>
                <c:pt idx="26">
                  <c:v>0.84541428571428556</c:v>
                </c:pt>
                <c:pt idx="27">
                  <c:v>0.91760000000000064</c:v>
                </c:pt>
                <c:pt idx="28">
                  <c:v>1.1496571428571429</c:v>
                </c:pt>
                <c:pt idx="29">
                  <c:v>1.2271571428571431</c:v>
                </c:pt>
                <c:pt idx="30">
                  <c:v>1.266128571428573</c:v>
                </c:pt>
                <c:pt idx="31">
                  <c:v>0.47607142857142859</c:v>
                </c:pt>
                <c:pt idx="32">
                  <c:v>0.90298571428571461</c:v>
                </c:pt>
                <c:pt idx="33">
                  <c:v>0.43156428571428662</c:v>
                </c:pt>
                <c:pt idx="34">
                  <c:v>0.56375714285714251</c:v>
                </c:pt>
                <c:pt idx="35">
                  <c:v>0.54117142857142864</c:v>
                </c:pt>
                <c:pt idx="36">
                  <c:v>0.23436000000000001</c:v>
                </c:pt>
                <c:pt idx="37">
                  <c:v>0.58324285714285762</c:v>
                </c:pt>
                <c:pt idx="38">
                  <c:v>0.64347142857142958</c:v>
                </c:pt>
                <c:pt idx="39">
                  <c:v>0.55711428571428556</c:v>
                </c:pt>
                <c:pt idx="40">
                  <c:v>0.73115714285714251</c:v>
                </c:pt>
                <c:pt idx="41">
                  <c:v>0.97827142857142868</c:v>
                </c:pt>
                <c:pt idx="42">
                  <c:v>0.99687142857142863</c:v>
                </c:pt>
                <c:pt idx="43">
                  <c:v>0.91715714285714256</c:v>
                </c:pt>
                <c:pt idx="44">
                  <c:v>0.76570000000000105</c:v>
                </c:pt>
                <c:pt idx="45">
                  <c:v>0.76038571428571511</c:v>
                </c:pt>
                <c:pt idx="46">
                  <c:v>0.48980000000000051</c:v>
                </c:pt>
                <c:pt idx="47">
                  <c:v>0.43338000000000076</c:v>
                </c:pt>
                <c:pt idx="48">
                  <c:v>0.65631428571428552</c:v>
                </c:pt>
                <c:pt idx="49">
                  <c:v>0.36425000000000002</c:v>
                </c:pt>
                <c:pt idx="50">
                  <c:v>0.69572857142857414</c:v>
                </c:pt>
                <c:pt idx="51">
                  <c:v>0.78012749999999997</c:v>
                </c:pt>
                <c:pt idx="52">
                  <c:v>0.83897999999999995</c:v>
                </c:pt>
                <c:pt idx="53">
                  <c:v>0.8889824999999999</c:v>
                </c:pt>
                <c:pt idx="54">
                  <c:v>0.44338500000000064</c:v>
                </c:pt>
                <c:pt idx="55">
                  <c:v>0.87747750000000002</c:v>
                </c:pt>
                <c:pt idx="56">
                  <c:v>0.51374249999999999</c:v>
                </c:pt>
                <c:pt idx="57">
                  <c:v>0.26147325000000005</c:v>
                </c:pt>
                <c:pt idx="58">
                  <c:v>0.50710499999999958</c:v>
                </c:pt>
                <c:pt idx="59">
                  <c:v>1.3438725</c:v>
                </c:pt>
                <c:pt idx="60">
                  <c:v>0.93101999999999996</c:v>
                </c:pt>
                <c:pt idx="61">
                  <c:v>1.2553725</c:v>
                </c:pt>
                <c:pt idx="62">
                  <c:v>0.50312249999999958</c:v>
                </c:pt>
                <c:pt idx="63">
                  <c:v>1.54521</c:v>
                </c:pt>
                <c:pt idx="64">
                  <c:v>1.3478549999999998</c:v>
                </c:pt>
                <c:pt idx="65">
                  <c:v>0.7669498500000016</c:v>
                </c:pt>
                <c:pt idx="66">
                  <c:v>0.94565347500000063</c:v>
                </c:pt>
                <c:pt idx="67">
                  <c:v>0.60692768999999991</c:v>
                </c:pt>
                <c:pt idx="68">
                  <c:v>0.48365250000000032</c:v>
                </c:pt>
                <c:pt idx="69">
                  <c:v>1.0589025000000001</c:v>
                </c:pt>
              </c:numCache>
            </c:numRef>
          </c:val>
        </c:ser>
        <c:ser>
          <c:idx val="1"/>
          <c:order val="1"/>
          <c:tx>
            <c:strRef>
              <c:f>LSUP!$C$1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4"/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(LSUP!$C$2:$C$52,LSUP!$C$54:$C$65,LSUP!$C$67:$C$73)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0.16057285714285721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</c:ser>
        <c:marker val="1"/>
        <c:axId val="78175232"/>
        <c:axId val="78365824"/>
      </c:lineChart>
      <c:catAx>
        <c:axId val="78175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8365824"/>
        <c:crosses val="autoZero"/>
        <c:auto val="1"/>
        <c:lblAlgn val="ctr"/>
        <c:lblOffset val="100"/>
      </c:catAx>
      <c:valAx>
        <c:axId val="78365824"/>
        <c:scaling>
          <c:orientation val="minMax"/>
          <c:max val="2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crossAx val="7817523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0632815140766456"/>
          <c:y val="5.5070720326625917E-2"/>
          <c:w val="0.14966205319822423"/>
          <c:h val="0.16745479731700244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6.0419466895224122E-2"/>
          <c:y val="3.0928233293637378E-2"/>
          <c:w val="0.9139562590281507"/>
          <c:h val="0.69319335083114608"/>
        </c:manualLayout>
      </c:layout>
      <c:lineChart>
        <c:grouping val="standard"/>
        <c:ser>
          <c:idx val="0"/>
          <c:order val="0"/>
          <c:tx>
            <c:strRef>
              <c:f>LSLO!$D$1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(LSLO!$D$2:$D$52,LSLO!$D$54:$D$65,LSLO!$D$67:$D$73)</c:f>
              <c:numCache>
                <c:formatCode>0.0000</c:formatCode>
                <c:ptCount val="70"/>
                <c:pt idx="0">
                  <c:v>2.3661857142857143</c:v>
                </c:pt>
                <c:pt idx="1">
                  <c:v>0.99022857142857235</c:v>
                </c:pt>
                <c:pt idx="2">
                  <c:v>0.96365714285714288</c:v>
                </c:pt>
                <c:pt idx="3">
                  <c:v>1.0965142857142858</c:v>
                </c:pt>
                <c:pt idx="4">
                  <c:v>0.49732857142857229</c:v>
                </c:pt>
                <c:pt idx="5">
                  <c:v>0.30614714285714284</c:v>
                </c:pt>
                <c:pt idx="6">
                  <c:v>0.21243857142857145</c:v>
                </c:pt>
                <c:pt idx="7">
                  <c:v>1.3772857142857162</c:v>
                </c:pt>
                <c:pt idx="8">
                  <c:v>0.37239857142857197</c:v>
                </c:pt>
                <c:pt idx="9">
                  <c:v>0.49334285714285808</c:v>
                </c:pt>
                <c:pt idx="10">
                  <c:v>0.31296714285714328</c:v>
                </c:pt>
                <c:pt idx="11">
                  <c:v>0</c:v>
                </c:pt>
                <c:pt idx="12">
                  <c:v>0.68111428571428556</c:v>
                </c:pt>
                <c:pt idx="13">
                  <c:v>0.59608571428571433</c:v>
                </c:pt>
                <c:pt idx="14">
                  <c:v>0.72717142857142958</c:v>
                </c:pt>
                <c:pt idx="15">
                  <c:v>0.7993571428571421</c:v>
                </c:pt>
                <c:pt idx="16">
                  <c:v>0.31212571428571467</c:v>
                </c:pt>
                <c:pt idx="17">
                  <c:v>0.24844285714285747</c:v>
                </c:pt>
                <c:pt idx="18">
                  <c:v>0.58678571428571435</c:v>
                </c:pt>
                <c:pt idx="19">
                  <c:v>0.96675714285714287</c:v>
                </c:pt>
                <c:pt idx="20">
                  <c:v>0.74488571428571526</c:v>
                </c:pt>
                <c:pt idx="21">
                  <c:v>0.18848000000000026</c:v>
                </c:pt>
                <c:pt idx="22">
                  <c:v>0.33700800000000064</c:v>
                </c:pt>
                <c:pt idx="23">
                  <c:v>0.234879</c:v>
                </c:pt>
                <c:pt idx="24">
                  <c:v>0.4009185714285719</c:v>
                </c:pt>
                <c:pt idx="25">
                  <c:v>0.35069857142857142</c:v>
                </c:pt>
                <c:pt idx="26">
                  <c:v>0.54737142857142862</c:v>
                </c:pt>
                <c:pt idx="27">
                  <c:v>0.53452857142857235</c:v>
                </c:pt>
                <c:pt idx="28">
                  <c:v>0.61202857142857314</c:v>
                </c:pt>
                <c:pt idx="29">
                  <c:v>0.39945714285714334</c:v>
                </c:pt>
                <c:pt idx="30">
                  <c:v>1.0854428571428572</c:v>
                </c:pt>
                <c:pt idx="31">
                  <c:v>0.6394857142857151</c:v>
                </c:pt>
                <c:pt idx="32">
                  <c:v>0.68465714285714252</c:v>
                </c:pt>
                <c:pt idx="33">
                  <c:v>0.75108571428571536</c:v>
                </c:pt>
                <c:pt idx="34">
                  <c:v>0.25889428571428624</c:v>
                </c:pt>
                <c:pt idx="35">
                  <c:v>0.28028428571428637</c:v>
                </c:pt>
                <c:pt idx="36">
                  <c:v>0.21753142857142904</c:v>
                </c:pt>
                <c:pt idx="37">
                  <c:v>0.36425000000000002</c:v>
                </c:pt>
                <c:pt idx="38">
                  <c:v>0.14565571428571417</c:v>
                </c:pt>
                <c:pt idx="39">
                  <c:v>0</c:v>
                </c:pt>
                <c:pt idx="40">
                  <c:v>0.25805285714285775</c:v>
                </c:pt>
                <c:pt idx="41">
                  <c:v>0.29910571428571431</c:v>
                </c:pt>
                <c:pt idx="42">
                  <c:v>0.20158857142857137</c:v>
                </c:pt>
                <c:pt idx="43">
                  <c:v>0.30574857142857148</c:v>
                </c:pt>
                <c:pt idx="44">
                  <c:v>0.14326428571428595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0.74030249999999997</c:v>
                </c:pt>
                <c:pt idx="52">
                  <c:v>0.84810434999999951</c:v>
                </c:pt>
                <c:pt idx="53">
                  <c:v>0.72127500000000078</c:v>
                </c:pt>
                <c:pt idx="54">
                  <c:v>0.31289175000000002</c:v>
                </c:pt>
                <c:pt idx="55">
                  <c:v>0.66684750000000093</c:v>
                </c:pt>
                <c:pt idx="56">
                  <c:v>0.71994750000000063</c:v>
                </c:pt>
                <c:pt idx="57">
                  <c:v>0.26147325000000005</c:v>
                </c:pt>
                <c:pt idx="58">
                  <c:v>0.41873774999999996</c:v>
                </c:pt>
                <c:pt idx="59">
                  <c:v>0.26740275000000002</c:v>
                </c:pt>
                <c:pt idx="60">
                  <c:v>0.81065999999999994</c:v>
                </c:pt>
                <c:pt idx="61">
                  <c:v>0.89739000000000002</c:v>
                </c:pt>
                <c:pt idx="62">
                  <c:v>0.32970675000000038</c:v>
                </c:pt>
                <c:pt idx="63">
                  <c:v>1.1881125000000026</c:v>
                </c:pt>
                <c:pt idx="64">
                  <c:v>0.95660534999999991</c:v>
                </c:pt>
                <c:pt idx="65">
                  <c:v>0.42953475000000002</c:v>
                </c:pt>
                <c:pt idx="66">
                  <c:v>0.53397758249999994</c:v>
                </c:pt>
                <c:pt idx="67">
                  <c:v>0.77264925000000184</c:v>
                </c:pt>
                <c:pt idx="68">
                  <c:v>0.89119499999999996</c:v>
                </c:pt>
                <c:pt idx="69">
                  <c:v>0.14841450000000025</c:v>
                </c:pt>
              </c:numCache>
            </c:numRef>
          </c:val>
        </c:ser>
        <c:ser>
          <c:idx val="1"/>
          <c:order val="1"/>
          <c:tx>
            <c:strRef>
              <c:f>LSLO!$C$1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4"/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(LSLO!$C$2:$C$52,LSLO!$C$54:$C$65,LSLO!$C$67:$C$73)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</c:ser>
        <c:marker val="1"/>
        <c:axId val="78416512"/>
        <c:axId val="78435072"/>
      </c:lineChart>
      <c:catAx>
        <c:axId val="784165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78435072"/>
        <c:crosses val="autoZero"/>
        <c:auto val="1"/>
        <c:lblAlgn val="ctr"/>
        <c:lblOffset val="100"/>
      </c:catAx>
      <c:valAx>
        <c:axId val="78435072"/>
        <c:scaling>
          <c:orientation val="minMax"/>
          <c:max val="2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41651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7732251423811205"/>
          <c:y val="0.12451504928940769"/>
          <c:w val="0.17866758516833439"/>
          <c:h val="0.18134368620589111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6905730533683302E-2"/>
          <c:y val="1.9190313474966577E-2"/>
          <c:w val="0.90925546806649171"/>
          <c:h val="0.77681052840093101"/>
        </c:manualLayout>
      </c:layout>
      <c:lineChart>
        <c:grouping val="standard"/>
        <c:ser>
          <c:idx val="0"/>
          <c:order val="0"/>
          <c:tx>
            <c:strRef>
              <c:f>LSUP!$E$1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(LSUP!$E$2:$E$52,LSUP!$E$54:$E$65,LSUP!$E$67:$E$73)</c:f>
              <c:numCache>
                <c:formatCode>0.0000</c:formatCode>
                <c:ptCount val="70"/>
                <c:pt idx="0">
                  <c:v>2.1491290322580642E-2</c:v>
                </c:pt>
                <c:pt idx="1">
                  <c:v>0</c:v>
                </c:pt>
                <c:pt idx="2">
                  <c:v>0.15777096774193566</c:v>
                </c:pt>
                <c:pt idx="3">
                  <c:v>0</c:v>
                </c:pt>
                <c:pt idx="4">
                  <c:v>0</c:v>
                </c:pt>
                <c:pt idx="5">
                  <c:v>1.9761129032258115E-2</c:v>
                </c:pt>
                <c:pt idx="6">
                  <c:v>2.2911612903225846E-2</c:v>
                </c:pt>
                <c:pt idx="7">
                  <c:v>0</c:v>
                </c:pt>
                <c:pt idx="8">
                  <c:v>1.7721129032258101E-2</c:v>
                </c:pt>
                <c:pt idx="9">
                  <c:v>3.9017741935483866E-2</c:v>
                </c:pt>
                <c:pt idx="10">
                  <c:v>2.0161451612903225E-2</c:v>
                </c:pt>
                <c:pt idx="11">
                  <c:v>2.1675000000000052E-2</c:v>
                </c:pt>
                <c:pt idx="12">
                  <c:v>5.0725806451612898E-2</c:v>
                </c:pt>
                <c:pt idx="13">
                  <c:v>1.796790322580645E-2</c:v>
                </c:pt>
                <c:pt idx="14">
                  <c:v>0.17666290322580638</c:v>
                </c:pt>
                <c:pt idx="15">
                  <c:v>2.0912741935483863E-2</c:v>
                </c:pt>
                <c:pt idx="16">
                  <c:v>1.5173870967741939E-2</c:v>
                </c:pt>
                <c:pt idx="17">
                  <c:v>2.9558064516129041E-2</c:v>
                </c:pt>
                <c:pt idx="18">
                  <c:v>3.369838709677421E-2</c:v>
                </c:pt>
                <c:pt idx="19">
                  <c:v>4.5214516129032316E-2</c:v>
                </c:pt>
                <c:pt idx="20">
                  <c:v>0</c:v>
                </c:pt>
                <c:pt idx="21">
                  <c:v>0</c:v>
                </c:pt>
                <c:pt idx="22">
                  <c:v>2.1838124999999996E-2</c:v>
                </c:pt>
                <c:pt idx="23">
                  <c:v>3.3500449999999994E-2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1.8249999999999999E-2</c:v>
                </c:pt>
                <c:pt idx="45">
                  <c:v>0</c:v>
                </c:pt>
                <c:pt idx="46">
                  <c:v>2.4109999999999999E-2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6.3629400000000003E-2</c:v>
                </c:pt>
                <c:pt idx="52">
                  <c:v>0.11003349999999998</c:v>
                </c:pt>
                <c:pt idx="53">
                  <c:v>4.19905E-2</c:v>
                </c:pt>
                <c:pt idx="54">
                  <c:v>2.2273355000000057E-2</c:v>
                </c:pt>
                <c:pt idx="55">
                  <c:v>3.6902600000000001E-2</c:v>
                </c:pt>
                <c:pt idx="56">
                  <c:v>3.1937300000000057E-2</c:v>
                </c:pt>
                <c:pt idx="57">
                  <c:v>2.8415615000000012E-2</c:v>
                </c:pt>
                <c:pt idx="58">
                  <c:v>4.0458000000000001E-2</c:v>
                </c:pt>
                <c:pt idx="59">
                  <c:v>2.705475500000001E-2</c:v>
                </c:pt>
                <c:pt idx="60">
                  <c:v>3.0545789999999993E-2</c:v>
                </c:pt>
                <c:pt idx="61">
                  <c:v>8.2571100000000022E-2</c:v>
                </c:pt>
                <c:pt idx="62">
                  <c:v>6.4518249999999999E-2</c:v>
                </c:pt>
                <c:pt idx="63">
                  <c:v>4.6281499999999996E-2</c:v>
                </c:pt>
                <c:pt idx="64">
                  <c:v>3.0095235000000036E-2</c:v>
                </c:pt>
                <c:pt idx="65">
                  <c:v>3.1048449999999998E-2</c:v>
                </c:pt>
                <c:pt idx="66">
                  <c:v>5.3821399999999985E-2</c:v>
                </c:pt>
                <c:pt idx="67">
                  <c:v>5.2043700000000012E-2</c:v>
                </c:pt>
                <c:pt idx="68">
                  <c:v>1.6219979999999998E-2</c:v>
                </c:pt>
                <c:pt idx="69">
                  <c:v>5.4894150000000023E-2</c:v>
                </c:pt>
              </c:numCache>
            </c:numRef>
          </c:val>
        </c:ser>
        <c:marker val="1"/>
        <c:axId val="78475264"/>
        <c:axId val="78477568"/>
      </c:lineChart>
      <c:catAx>
        <c:axId val="784752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477568"/>
        <c:crosses val="autoZero"/>
        <c:auto val="1"/>
        <c:lblAlgn val="ctr"/>
        <c:lblOffset val="100"/>
      </c:catAx>
      <c:valAx>
        <c:axId val="784775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475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15555377157522"/>
          <c:y val="0.13662283959788044"/>
          <c:w val="0.26070726748194994"/>
          <c:h val="5.6864507502599908E-2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6683289588801403E-2"/>
          <c:y val="2.5428331875182269E-2"/>
          <c:w val="0.90613801399825022"/>
          <c:h val="0.71339931466900108"/>
        </c:manualLayout>
      </c:layout>
      <c:lineChart>
        <c:grouping val="standard"/>
        <c:ser>
          <c:idx val="0"/>
          <c:order val="0"/>
          <c:tx>
            <c:strRef>
              <c:f>LSUP!$E$1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(LSLO!$E$2:$E$52,LSLO!$E$54:$E$65,LSLO!$E$67:$E$73)</c:f>
              <c:numCache>
                <c:formatCode>0.0000</c:formatCode>
                <c:ptCount val="70"/>
                <c:pt idx="0">
                  <c:v>1.6972580645161339E-2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3.613870967741941E-2</c:v>
                </c:pt>
                <c:pt idx="5">
                  <c:v>2.4342903225806449E-2</c:v>
                </c:pt>
                <c:pt idx="6">
                  <c:v>0</c:v>
                </c:pt>
                <c:pt idx="7">
                  <c:v>2.5749516129032257E-2</c:v>
                </c:pt>
                <c:pt idx="8">
                  <c:v>1.8675322580645162E-2</c:v>
                </c:pt>
                <c:pt idx="9">
                  <c:v>1.0762096774193538E-2</c:v>
                </c:pt>
                <c:pt idx="10">
                  <c:v>2.2736129032258037E-2</c:v>
                </c:pt>
                <c:pt idx="11">
                  <c:v>1.9550000000000001E-2</c:v>
                </c:pt>
                <c:pt idx="12">
                  <c:v>6.0596774193548537E-2</c:v>
                </c:pt>
                <c:pt idx="13">
                  <c:v>2.3449032258064554E-2</c:v>
                </c:pt>
                <c:pt idx="14">
                  <c:v>0</c:v>
                </c:pt>
                <c:pt idx="15">
                  <c:v>2.2697741935483871E-2</c:v>
                </c:pt>
                <c:pt idx="16">
                  <c:v>3.1148387096774217E-2</c:v>
                </c:pt>
                <c:pt idx="17">
                  <c:v>3.1258064516129079E-2</c:v>
                </c:pt>
                <c:pt idx="18">
                  <c:v>3.0024193548387087E-2</c:v>
                </c:pt>
                <c:pt idx="19">
                  <c:v>2.7131451612903257E-2</c:v>
                </c:pt>
                <c:pt idx="20">
                  <c:v>0</c:v>
                </c:pt>
                <c:pt idx="21">
                  <c:v>0</c:v>
                </c:pt>
                <c:pt idx="22">
                  <c:v>1.040874E-2</c:v>
                </c:pt>
                <c:pt idx="23">
                  <c:v>2.7811810000000062E-2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2.3800000000000002E-2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1.0220000000000003E-2</c:v>
                </c:pt>
                <c:pt idx="49">
                  <c:v>0</c:v>
                </c:pt>
                <c:pt idx="50">
                  <c:v>0</c:v>
                </c:pt>
                <c:pt idx="51">
                  <c:v>6.3568099999999989E-2</c:v>
                </c:pt>
                <c:pt idx="52">
                  <c:v>0.12220155000000013</c:v>
                </c:pt>
                <c:pt idx="53">
                  <c:v>3.3285900000000042E-2</c:v>
                </c:pt>
                <c:pt idx="54">
                  <c:v>1.7694244999999994E-2</c:v>
                </c:pt>
                <c:pt idx="55">
                  <c:v>3.0181054999999998E-2</c:v>
                </c:pt>
                <c:pt idx="56">
                  <c:v>3.6504150000000006E-2</c:v>
                </c:pt>
                <c:pt idx="57">
                  <c:v>4.3032600000000067E-2</c:v>
                </c:pt>
                <c:pt idx="58">
                  <c:v>4.6036300000000002E-2</c:v>
                </c:pt>
                <c:pt idx="59">
                  <c:v>3.2213150000000045E-2</c:v>
                </c:pt>
                <c:pt idx="60">
                  <c:v>2.963855E-2</c:v>
                </c:pt>
                <c:pt idx="61">
                  <c:v>8.2571100000000022E-2</c:v>
                </c:pt>
                <c:pt idx="62">
                  <c:v>6.8870549999999989E-2</c:v>
                </c:pt>
                <c:pt idx="63">
                  <c:v>5.9123849999999985E-2</c:v>
                </c:pt>
                <c:pt idx="64">
                  <c:v>2.9068459999999966E-2</c:v>
                </c:pt>
                <c:pt idx="65">
                  <c:v>3.7086500000000001E-2</c:v>
                </c:pt>
                <c:pt idx="66">
                  <c:v>4.1438799999999998E-2</c:v>
                </c:pt>
                <c:pt idx="67">
                  <c:v>8.4992450000000025E-2</c:v>
                </c:pt>
                <c:pt idx="68">
                  <c:v>0</c:v>
                </c:pt>
                <c:pt idx="69">
                  <c:v>1.260941E-2</c:v>
                </c:pt>
              </c:numCache>
            </c:numRef>
          </c:val>
        </c:ser>
        <c:marker val="1"/>
        <c:axId val="78857728"/>
        <c:axId val="78860288"/>
      </c:lineChart>
      <c:catAx>
        <c:axId val="788577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860288"/>
        <c:crosses val="autoZero"/>
        <c:auto val="1"/>
        <c:lblAlgn val="ctr"/>
        <c:lblOffset val="100"/>
      </c:catAx>
      <c:valAx>
        <c:axId val="78860288"/>
        <c:scaling>
          <c:orientation val="minMax"/>
          <c:max val="0.2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85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15555377157522"/>
          <c:y val="0.13662283959788044"/>
          <c:w val="0.26070726748194994"/>
          <c:h val="5.6864507502599908E-2"/>
        </c:manualLayout>
      </c:layout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718580489938758E-2"/>
          <c:y val="0.12579240375222248"/>
          <c:w val="0.89990244969378863"/>
          <c:h val="0.60513478044974112"/>
        </c:manualLayout>
      </c:layout>
      <c:barChart>
        <c:barDir val="col"/>
        <c:grouping val="clustered"/>
        <c:ser>
          <c:idx val="0"/>
          <c:order val="0"/>
          <c:tx>
            <c:strRef>
              <c:f>LSUP!$F$1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(LSUP!$G$2:$G$52,LSUP!$G$54:$G$65,LSUP!$G$67:$G$73)</c:f>
                <c:numCache>
                  <c:formatCode>General</c:formatCode>
                  <c:ptCount val="70"/>
                  <c:pt idx="0">
                    <c:v>0.60000000000000064</c:v>
                  </c:pt>
                  <c:pt idx="1">
                    <c:v>8.2000000000000011</c:v>
                  </c:pt>
                  <c:pt idx="2">
                    <c:v>11.4</c:v>
                  </c:pt>
                  <c:pt idx="3">
                    <c:v>1.4</c:v>
                  </c:pt>
                  <c:pt idx="4">
                    <c:v>1.6</c:v>
                  </c:pt>
                  <c:pt idx="5">
                    <c:v>1.8</c:v>
                  </c:pt>
                  <c:pt idx="6">
                    <c:v>0.5</c:v>
                  </c:pt>
                  <c:pt idx="7">
                    <c:v>0.9</c:v>
                  </c:pt>
                  <c:pt idx="8">
                    <c:v>1.8</c:v>
                  </c:pt>
                  <c:pt idx="9">
                    <c:v>0.60000000000000064</c:v>
                  </c:pt>
                  <c:pt idx="10">
                    <c:v>2.2000000000000002</c:v>
                  </c:pt>
                  <c:pt idx="11">
                    <c:v>0.9</c:v>
                  </c:pt>
                  <c:pt idx="12">
                    <c:v>0.9</c:v>
                  </c:pt>
                  <c:pt idx="13">
                    <c:v>1.5</c:v>
                  </c:pt>
                  <c:pt idx="14">
                    <c:v>1.3</c:v>
                  </c:pt>
                  <c:pt idx="15">
                    <c:v>0.30000000000000032</c:v>
                  </c:pt>
                  <c:pt idx="16">
                    <c:v>1</c:v>
                  </c:pt>
                  <c:pt idx="17">
                    <c:v>0.30000000000000032</c:v>
                  </c:pt>
                  <c:pt idx="18">
                    <c:v>3.5</c:v>
                  </c:pt>
                  <c:pt idx="19">
                    <c:v>2.5</c:v>
                  </c:pt>
                  <c:pt idx="20">
                    <c:v>0.4</c:v>
                  </c:pt>
                  <c:pt idx="21">
                    <c:v>4.5999999999999996</c:v>
                  </c:pt>
                  <c:pt idx="22">
                    <c:v>23.3</c:v>
                  </c:pt>
                  <c:pt idx="23">
                    <c:v>5.7</c:v>
                  </c:pt>
                  <c:pt idx="24">
                    <c:v>1.8</c:v>
                  </c:pt>
                  <c:pt idx="25">
                    <c:v>0.2</c:v>
                  </c:pt>
                  <c:pt idx="26">
                    <c:v>1</c:v>
                  </c:pt>
                  <c:pt idx="27">
                    <c:v>1.2</c:v>
                  </c:pt>
                  <c:pt idx="28">
                    <c:v>3.3</c:v>
                  </c:pt>
                  <c:pt idx="29">
                    <c:v>4.5999999999999996</c:v>
                  </c:pt>
                  <c:pt idx="30">
                    <c:v>1.5</c:v>
                  </c:pt>
                  <c:pt idx="31">
                    <c:v>0.70000000000000062</c:v>
                  </c:pt>
                  <c:pt idx="32">
                    <c:v>0.5</c:v>
                  </c:pt>
                  <c:pt idx="33">
                    <c:v>0.8</c:v>
                  </c:pt>
                  <c:pt idx="34">
                    <c:v>0.60000000000000064</c:v>
                  </c:pt>
                  <c:pt idx="35">
                    <c:v>1.1000000000000001</c:v>
                  </c:pt>
                  <c:pt idx="36">
                    <c:v>4.0999999999999996</c:v>
                  </c:pt>
                  <c:pt idx="37">
                    <c:v>0.9</c:v>
                  </c:pt>
                  <c:pt idx="38">
                    <c:v>0.9</c:v>
                  </c:pt>
                  <c:pt idx="39">
                    <c:v>1.3</c:v>
                  </c:pt>
                  <c:pt idx="40">
                    <c:v>1.3</c:v>
                  </c:pt>
                  <c:pt idx="41">
                    <c:v>1.1000000000000001</c:v>
                  </c:pt>
                  <c:pt idx="42">
                    <c:v>0.9</c:v>
                  </c:pt>
                  <c:pt idx="43">
                    <c:v>1.1000000000000001</c:v>
                  </c:pt>
                  <c:pt idx="44">
                    <c:v>1.8</c:v>
                  </c:pt>
                  <c:pt idx="45">
                    <c:v>0.4</c:v>
                  </c:pt>
                  <c:pt idx="46">
                    <c:v>0.30000000000000032</c:v>
                  </c:pt>
                  <c:pt idx="47">
                    <c:v>0.9</c:v>
                  </c:pt>
                  <c:pt idx="48">
                    <c:v>1.5</c:v>
                  </c:pt>
                  <c:pt idx="49">
                    <c:v>1</c:v>
                  </c:pt>
                  <c:pt idx="50">
                    <c:v>0.30000000000000032</c:v>
                  </c:pt>
                  <c:pt idx="51">
                    <c:v>0.2</c:v>
                  </c:pt>
                  <c:pt idx="52">
                    <c:v>10.7</c:v>
                  </c:pt>
                  <c:pt idx="53">
                    <c:v>0.4</c:v>
                  </c:pt>
                  <c:pt idx="54">
                    <c:v>3.5</c:v>
                  </c:pt>
                  <c:pt idx="55">
                    <c:v>0.5</c:v>
                  </c:pt>
                  <c:pt idx="56">
                    <c:v>1.8</c:v>
                  </c:pt>
                  <c:pt idx="57">
                    <c:v>1.4</c:v>
                  </c:pt>
                  <c:pt idx="58">
                    <c:v>1.1000000000000001</c:v>
                  </c:pt>
                  <c:pt idx="59">
                    <c:v>1.3051181300300787</c:v>
                  </c:pt>
                  <c:pt idx="60">
                    <c:v>1.2055427546682429</c:v>
                  </c:pt>
                  <c:pt idx="61">
                    <c:v>0.6350852961085881</c:v>
                  </c:pt>
                  <c:pt idx="62">
                    <c:v>1.021436896402977</c:v>
                  </c:pt>
                  <c:pt idx="63">
                    <c:v>1</c:v>
                  </c:pt>
                  <c:pt idx="64">
                    <c:v>0.30000000000000032</c:v>
                  </c:pt>
                  <c:pt idx="65">
                    <c:v>0.2</c:v>
                  </c:pt>
                  <c:pt idx="66">
                    <c:v>0.4</c:v>
                  </c:pt>
                  <c:pt idx="67">
                    <c:v>0.60000000000000064</c:v>
                  </c:pt>
                  <c:pt idx="68">
                    <c:v>1.1000000000000001</c:v>
                  </c:pt>
                  <c:pt idx="69">
                    <c:v>1.1000000000000001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(LSUP!$F$2:$F$52,LSUP!$F$54:$F$65,LSUP!$F$67:$F$73)</c:f>
              <c:numCache>
                <c:formatCode>0.0</c:formatCode>
                <c:ptCount val="70"/>
                <c:pt idx="0">
                  <c:v>13.4</c:v>
                </c:pt>
                <c:pt idx="1">
                  <c:v>8.9</c:v>
                </c:pt>
                <c:pt idx="2">
                  <c:v>24.9</c:v>
                </c:pt>
                <c:pt idx="3">
                  <c:v>6.2</c:v>
                </c:pt>
                <c:pt idx="4">
                  <c:v>3.2</c:v>
                </c:pt>
                <c:pt idx="5">
                  <c:v>4</c:v>
                </c:pt>
                <c:pt idx="6">
                  <c:v>2.5</c:v>
                </c:pt>
                <c:pt idx="7">
                  <c:v>2.4</c:v>
                </c:pt>
                <c:pt idx="8">
                  <c:v>4.2</c:v>
                </c:pt>
                <c:pt idx="9">
                  <c:v>3.8</c:v>
                </c:pt>
                <c:pt idx="10">
                  <c:v>3.3</c:v>
                </c:pt>
                <c:pt idx="11">
                  <c:v>1.5</c:v>
                </c:pt>
                <c:pt idx="12">
                  <c:v>1.5</c:v>
                </c:pt>
                <c:pt idx="13">
                  <c:v>1.7</c:v>
                </c:pt>
                <c:pt idx="14">
                  <c:v>6.6</c:v>
                </c:pt>
                <c:pt idx="15">
                  <c:v>2</c:v>
                </c:pt>
                <c:pt idx="16">
                  <c:v>2.2999999999999998</c:v>
                </c:pt>
                <c:pt idx="17">
                  <c:v>1.5</c:v>
                </c:pt>
                <c:pt idx="18">
                  <c:v>4.5</c:v>
                </c:pt>
                <c:pt idx="19">
                  <c:v>7</c:v>
                </c:pt>
                <c:pt idx="20">
                  <c:v>2.8</c:v>
                </c:pt>
                <c:pt idx="21">
                  <c:v>4.5999999999999996</c:v>
                </c:pt>
                <c:pt idx="22">
                  <c:v>13.4</c:v>
                </c:pt>
                <c:pt idx="23">
                  <c:v>5.2</c:v>
                </c:pt>
                <c:pt idx="24">
                  <c:v>3.2</c:v>
                </c:pt>
                <c:pt idx="25">
                  <c:v>4.7</c:v>
                </c:pt>
                <c:pt idx="26">
                  <c:v>1.5</c:v>
                </c:pt>
                <c:pt idx="27">
                  <c:v>4.5999999999999996</c:v>
                </c:pt>
                <c:pt idx="28">
                  <c:v>4.3</c:v>
                </c:pt>
                <c:pt idx="29">
                  <c:v>26.6</c:v>
                </c:pt>
                <c:pt idx="30">
                  <c:v>2.5</c:v>
                </c:pt>
                <c:pt idx="31">
                  <c:v>3</c:v>
                </c:pt>
                <c:pt idx="32">
                  <c:v>1.3</c:v>
                </c:pt>
                <c:pt idx="33">
                  <c:v>0.8</c:v>
                </c:pt>
                <c:pt idx="34">
                  <c:v>1.4</c:v>
                </c:pt>
                <c:pt idx="35">
                  <c:v>4.9000000000000004</c:v>
                </c:pt>
                <c:pt idx="36">
                  <c:v>3.8</c:v>
                </c:pt>
                <c:pt idx="37">
                  <c:v>1.1000000000000001</c:v>
                </c:pt>
                <c:pt idx="38">
                  <c:v>1.1000000000000001</c:v>
                </c:pt>
                <c:pt idx="39">
                  <c:v>1.7</c:v>
                </c:pt>
                <c:pt idx="40">
                  <c:v>1.8</c:v>
                </c:pt>
                <c:pt idx="41">
                  <c:v>0.70000000000000062</c:v>
                </c:pt>
                <c:pt idx="42">
                  <c:v>0.30000000000000032</c:v>
                </c:pt>
                <c:pt idx="43">
                  <c:v>1.1000000000000001</c:v>
                </c:pt>
                <c:pt idx="44">
                  <c:v>3.1</c:v>
                </c:pt>
                <c:pt idx="45">
                  <c:v>1.9000000000000001</c:v>
                </c:pt>
                <c:pt idx="46">
                  <c:v>0.4</c:v>
                </c:pt>
                <c:pt idx="47">
                  <c:v>1.1000000000000001</c:v>
                </c:pt>
                <c:pt idx="48">
                  <c:v>1.1000000000000001</c:v>
                </c:pt>
                <c:pt idx="49">
                  <c:v>1.8</c:v>
                </c:pt>
                <c:pt idx="50">
                  <c:v>0.5</c:v>
                </c:pt>
                <c:pt idx="51">
                  <c:v>2.46</c:v>
                </c:pt>
                <c:pt idx="52">
                  <c:v>55.8</c:v>
                </c:pt>
                <c:pt idx="53">
                  <c:v>0.4</c:v>
                </c:pt>
                <c:pt idx="54">
                  <c:v>4.4000000000000004</c:v>
                </c:pt>
                <c:pt idx="55">
                  <c:v>2.6</c:v>
                </c:pt>
                <c:pt idx="56">
                  <c:v>3.6</c:v>
                </c:pt>
                <c:pt idx="57">
                  <c:v>3</c:v>
                </c:pt>
                <c:pt idx="58">
                  <c:v>2.3333333333333428</c:v>
                </c:pt>
                <c:pt idx="59">
                  <c:v>1.3333333333333524</c:v>
                </c:pt>
                <c:pt idx="60">
                  <c:v>4.1333333333333737</c:v>
                </c:pt>
                <c:pt idx="61">
                  <c:v>0.36666666666666548</c:v>
                </c:pt>
                <c:pt idx="62">
                  <c:v>10.633333333333368</c:v>
                </c:pt>
                <c:pt idx="63">
                  <c:v>4.9000000000000004</c:v>
                </c:pt>
                <c:pt idx="64">
                  <c:v>1.3</c:v>
                </c:pt>
                <c:pt idx="65">
                  <c:v>0.1</c:v>
                </c:pt>
                <c:pt idx="66">
                  <c:v>2</c:v>
                </c:pt>
                <c:pt idx="67">
                  <c:v>5.3</c:v>
                </c:pt>
                <c:pt idx="68">
                  <c:v>2.5</c:v>
                </c:pt>
                <c:pt idx="69">
                  <c:v>6.7</c:v>
                </c:pt>
              </c:numCache>
            </c:numRef>
          </c:val>
        </c:ser>
        <c:gapWidth val="42"/>
        <c:axId val="78892416"/>
        <c:axId val="78902784"/>
      </c:barChart>
      <c:catAx>
        <c:axId val="78892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 dirty="0" smtClean="0"/>
                  <a:t>Collection Date</a:t>
                </a:r>
                <a:endParaRPr lang="en-US" sz="1000" dirty="0"/>
              </a:p>
            </c:rich>
          </c:tx>
        </c:title>
        <c:tickLblPos val="nextTo"/>
        <c:crossAx val="78902784"/>
        <c:crosses val="autoZero"/>
        <c:auto val="1"/>
        <c:lblAlgn val="ctr"/>
        <c:lblOffset val="100"/>
      </c:catAx>
      <c:valAx>
        <c:axId val="7890278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 dirty="0" smtClean="0"/>
                  <a:t>Concentration mg/L)</a:t>
                </a:r>
                <a:endParaRPr lang="en-US" sz="1000" dirty="0"/>
              </a:p>
            </c:rich>
          </c:tx>
        </c:title>
        <c:numFmt formatCode="0.0" sourceLinked="1"/>
        <c:tickLblPos val="nextTo"/>
        <c:crossAx val="788924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2715"/>
          <c:y val="0.18444263973729849"/>
          <c:w val="7.8259691470432019E-2"/>
          <c:h val="5.4059531796193765E-2"/>
        </c:manualLayout>
      </c:layout>
    </c:legend>
    <c:plotVisOnly val="1"/>
  </c:chart>
  <c:txPr>
    <a:bodyPr/>
    <a:lstStyle/>
    <a:p>
      <a:pPr>
        <a:defRPr sz="9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718580489938758E-2"/>
          <c:y val="0.12579240375222259"/>
          <c:w val="0.89990244969378863"/>
          <c:h val="0.60513478044974112"/>
        </c:manualLayout>
      </c:layout>
      <c:barChart>
        <c:barDir val="col"/>
        <c:grouping val="clustered"/>
        <c:ser>
          <c:idx val="0"/>
          <c:order val="0"/>
          <c:tx>
            <c:strRef>
              <c:f>LSUP!$F$1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(LSLO!$G$2:$G$52,LSLO!$G$54:$G$65,LSLO!$G$67:$G$73)</c:f>
                <c:numCache>
                  <c:formatCode>General</c:formatCode>
                  <c:ptCount val="70"/>
                  <c:pt idx="0">
                    <c:v>9.5</c:v>
                  </c:pt>
                  <c:pt idx="1">
                    <c:v>5.0999999999999996</c:v>
                  </c:pt>
                  <c:pt idx="2">
                    <c:v>4.3</c:v>
                  </c:pt>
                  <c:pt idx="3">
                    <c:v>2.6</c:v>
                  </c:pt>
                  <c:pt idx="4">
                    <c:v>0.9</c:v>
                  </c:pt>
                  <c:pt idx="5">
                    <c:v>1.4</c:v>
                  </c:pt>
                  <c:pt idx="6">
                    <c:v>0.9</c:v>
                  </c:pt>
                  <c:pt idx="7">
                    <c:v>0.2</c:v>
                  </c:pt>
                  <c:pt idx="8">
                    <c:v>0.1</c:v>
                  </c:pt>
                  <c:pt idx="9">
                    <c:v>1.9000000000000001</c:v>
                  </c:pt>
                  <c:pt idx="10">
                    <c:v>0.5</c:v>
                  </c:pt>
                  <c:pt idx="11">
                    <c:v>0.5</c:v>
                  </c:pt>
                  <c:pt idx="12">
                    <c:v>1.2</c:v>
                  </c:pt>
                  <c:pt idx="13">
                    <c:v>1.1000000000000001</c:v>
                  </c:pt>
                  <c:pt idx="14">
                    <c:v>0.60000000000000064</c:v>
                  </c:pt>
                  <c:pt idx="15">
                    <c:v>0.30000000000000032</c:v>
                  </c:pt>
                  <c:pt idx="16">
                    <c:v>0.2</c:v>
                  </c:pt>
                  <c:pt idx="17">
                    <c:v>0.4</c:v>
                  </c:pt>
                  <c:pt idx="18">
                    <c:v>2.6</c:v>
                  </c:pt>
                  <c:pt idx="19">
                    <c:v>1.3</c:v>
                  </c:pt>
                  <c:pt idx="20">
                    <c:v>0.8</c:v>
                  </c:pt>
                  <c:pt idx="21">
                    <c:v>12.4</c:v>
                  </c:pt>
                  <c:pt idx="22">
                    <c:v>1</c:v>
                  </c:pt>
                  <c:pt idx="23">
                    <c:v>0.60000000000000064</c:v>
                  </c:pt>
                  <c:pt idx="24">
                    <c:v>1.5</c:v>
                  </c:pt>
                  <c:pt idx="25">
                    <c:v>0.30000000000000032</c:v>
                  </c:pt>
                  <c:pt idx="26">
                    <c:v>0.5</c:v>
                  </c:pt>
                  <c:pt idx="27">
                    <c:v>2.9</c:v>
                  </c:pt>
                  <c:pt idx="28">
                    <c:v>0.9</c:v>
                  </c:pt>
                  <c:pt idx="29">
                    <c:v>4.8</c:v>
                  </c:pt>
                  <c:pt idx="30">
                    <c:v>0.5</c:v>
                  </c:pt>
                  <c:pt idx="31">
                    <c:v>0.4</c:v>
                  </c:pt>
                  <c:pt idx="32">
                    <c:v>0.8</c:v>
                  </c:pt>
                  <c:pt idx="33">
                    <c:v>0.5</c:v>
                  </c:pt>
                  <c:pt idx="34">
                    <c:v>4.8</c:v>
                  </c:pt>
                  <c:pt idx="35">
                    <c:v>0.30000000000000032</c:v>
                  </c:pt>
                  <c:pt idx="36">
                    <c:v>0.8</c:v>
                  </c:pt>
                  <c:pt idx="37">
                    <c:v>0.60000000000000064</c:v>
                  </c:pt>
                  <c:pt idx="38">
                    <c:v>11.4</c:v>
                  </c:pt>
                  <c:pt idx="39">
                    <c:v>0.9</c:v>
                  </c:pt>
                  <c:pt idx="40">
                    <c:v>0.2</c:v>
                  </c:pt>
                  <c:pt idx="41">
                    <c:v>1.2</c:v>
                  </c:pt>
                  <c:pt idx="42">
                    <c:v>1.5</c:v>
                  </c:pt>
                  <c:pt idx="43">
                    <c:v>0.9</c:v>
                  </c:pt>
                  <c:pt idx="44">
                    <c:v>0.70000000000000062</c:v>
                  </c:pt>
                  <c:pt idx="45">
                    <c:v>0.70000000000000062</c:v>
                  </c:pt>
                  <c:pt idx="46">
                    <c:v>0.8</c:v>
                  </c:pt>
                  <c:pt idx="47">
                    <c:v>1.6</c:v>
                  </c:pt>
                  <c:pt idx="48">
                    <c:v>5.6</c:v>
                  </c:pt>
                  <c:pt idx="49">
                    <c:v>0.2</c:v>
                  </c:pt>
                  <c:pt idx="50">
                    <c:v>0.30000000000000032</c:v>
                  </c:pt>
                  <c:pt idx="51">
                    <c:v>0.8</c:v>
                  </c:pt>
                  <c:pt idx="52">
                    <c:v>2.5</c:v>
                  </c:pt>
                  <c:pt idx="53">
                    <c:v>0.9</c:v>
                  </c:pt>
                  <c:pt idx="54">
                    <c:v>1.5</c:v>
                  </c:pt>
                  <c:pt idx="55">
                    <c:v>0.60000000000000064</c:v>
                  </c:pt>
                  <c:pt idx="56">
                    <c:v>3.8</c:v>
                  </c:pt>
                  <c:pt idx="57">
                    <c:v>2</c:v>
                  </c:pt>
                  <c:pt idx="58">
                    <c:v>1.2</c:v>
                  </c:pt>
                  <c:pt idx="59">
                    <c:v>1.4011899704655895</c:v>
                  </c:pt>
                  <c:pt idx="60">
                    <c:v>0.45825756949566382</c:v>
                  </c:pt>
                  <c:pt idx="61">
                    <c:v>0.26457513110646041</c:v>
                  </c:pt>
                  <c:pt idx="62">
                    <c:v>1.4011899704655819</c:v>
                  </c:pt>
                  <c:pt idx="63">
                    <c:v>1.2</c:v>
                  </c:pt>
                  <c:pt idx="64">
                    <c:v>0.2</c:v>
                  </c:pt>
                  <c:pt idx="65">
                    <c:v>1.1000000000000001</c:v>
                  </c:pt>
                  <c:pt idx="66">
                    <c:v>1.4</c:v>
                  </c:pt>
                  <c:pt idx="67">
                    <c:v>1.9000000000000001</c:v>
                  </c:pt>
                  <c:pt idx="68">
                    <c:v>2.2999999999999998</c:v>
                  </c:pt>
                  <c:pt idx="69">
                    <c:v>0.60000000000000064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(LSLO!$F$2:$F$52,LSLO!$F$54:$F$65,LSLO!$F$67:$F$73)</c:f>
              <c:numCache>
                <c:formatCode>0.0</c:formatCode>
                <c:ptCount val="70"/>
                <c:pt idx="0">
                  <c:v>41.3</c:v>
                </c:pt>
                <c:pt idx="1">
                  <c:v>29.8</c:v>
                </c:pt>
                <c:pt idx="2">
                  <c:v>32</c:v>
                </c:pt>
                <c:pt idx="3">
                  <c:v>2.2999999999999998</c:v>
                </c:pt>
                <c:pt idx="4">
                  <c:v>1</c:v>
                </c:pt>
                <c:pt idx="5">
                  <c:v>2.5</c:v>
                </c:pt>
                <c:pt idx="6">
                  <c:v>1.7</c:v>
                </c:pt>
                <c:pt idx="7">
                  <c:v>1.6</c:v>
                </c:pt>
                <c:pt idx="8">
                  <c:v>2</c:v>
                </c:pt>
                <c:pt idx="9">
                  <c:v>4.9000000000000004</c:v>
                </c:pt>
                <c:pt idx="10">
                  <c:v>0.70000000000000062</c:v>
                </c:pt>
                <c:pt idx="11">
                  <c:v>0.5</c:v>
                </c:pt>
                <c:pt idx="12">
                  <c:v>1</c:v>
                </c:pt>
                <c:pt idx="13">
                  <c:v>1.2</c:v>
                </c:pt>
                <c:pt idx="14">
                  <c:v>7.5</c:v>
                </c:pt>
                <c:pt idx="15">
                  <c:v>2.8</c:v>
                </c:pt>
                <c:pt idx="16">
                  <c:v>1.4</c:v>
                </c:pt>
                <c:pt idx="17">
                  <c:v>1.2</c:v>
                </c:pt>
                <c:pt idx="18">
                  <c:v>2.9</c:v>
                </c:pt>
                <c:pt idx="19">
                  <c:v>30.1</c:v>
                </c:pt>
                <c:pt idx="20">
                  <c:v>0.9</c:v>
                </c:pt>
                <c:pt idx="21">
                  <c:v>7.3</c:v>
                </c:pt>
                <c:pt idx="22">
                  <c:v>3.7</c:v>
                </c:pt>
                <c:pt idx="23">
                  <c:v>1.8</c:v>
                </c:pt>
                <c:pt idx="24">
                  <c:v>3.8</c:v>
                </c:pt>
                <c:pt idx="25">
                  <c:v>3</c:v>
                </c:pt>
                <c:pt idx="26">
                  <c:v>1.1000000000000001</c:v>
                </c:pt>
                <c:pt idx="27">
                  <c:v>3.6</c:v>
                </c:pt>
                <c:pt idx="28">
                  <c:v>1.1000000000000001</c:v>
                </c:pt>
                <c:pt idx="29">
                  <c:v>12.4</c:v>
                </c:pt>
                <c:pt idx="30">
                  <c:v>2.5</c:v>
                </c:pt>
                <c:pt idx="31">
                  <c:v>2</c:v>
                </c:pt>
                <c:pt idx="32">
                  <c:v>1.2</c:v>
                </c:pt>
                <c:pt idx="33">
                  <c:v>0.60000000000000064</c:v>
                </c:pt>
                <c:pt idx="34">
                  <c:v>4.5999999999999996</c:v>
                </c:pt>
                <c:pt idx="35">
                  <c:v>1.7</c:v>
                </c:pt>
                <c:pt idx="36">
                  <c:v>1.3</c:v>
                </c:pt>
                <c:pt idx="37">
                  <c:v>1.1000000000000001</c:v>
                </c:pt>
                <c:pt idx="38">
                  <c:v>8</c:v>
                </c:pt>
                <c:pt idx="39">
                  <c:v>2.2999999999999998</c:v>
                </c:pt>
                <c:pt idx="40">
                  <c:v>1.8</c:v>
                </c:pt>
                <c:pt idx="41">
                  <c:v>1.1000000000000001</c:v>
                </c:pt>
                <c:pt idx="42">
                  <c:v>1.7</c:v>
                </c:pt>
                <c:pt idx="43">
                  <c:v>5.3</c:v>
                </c:pt>
                <c:pt idx="44">
                  <c:v>1.1000000000000001</c:v>
                </c:pt>
                <c:pt idx="45">
                  <c:v>4.0999999999999996</c:v>
                </c:pt>
                <c:pt idx="46">
                  <c:v>0.8</c:v>
                </c:pt>
                <c:pt idx="47">
                  <c:v>1.5</c:v>
                </c:pt>
                <c:pt idx="48">
                  <c:v>3.8</c:v>
                </c:pt>
                <c:pt idx="49">
                  <c:v>1.6</c:v>
                </c:pt>
                <c:pt idx="50">
                  <c:v>0.2</c:v>
                </c:pt>
                <c:pt idx="51">
                  <c:v>1.9400000000000019</c:v>
                </c:pt>
                <c:pt idx="52">
                  <c:v>20</c:v>
                </c:pt>
                <c:pt idx="53">
                  <c:v>0.9</c:v>
                </c:pt>
                <c:pt idx="54">
                  <c:v>1.1000000000000001</c:v>
                </c:pt>
                <c:pt idx="55">
                  <c:v>2.2000000000000002</c:v>
                </c:pt>
                <c:pt idx="56">
                  <c:v>5.3</c:v>
                </c:pt>
                <c:pt idx="57">
                  <c:v>5.3</c:v>
                </c:pt>
                <c:pt idx="58">
                  <c:v>5.3666666666666654</c:v>
                </c:pt>
                <c:pt idx="59">
                  <c:v>5.7666666666666329</c:v>
                </c:pt>
                <c:pt idx="60">
                  <c:v>0.50000000000006628</c:v>
                </c:pt>
                <c:pt idx="61">
                  <c:v>1.2999999999999516</c:v>
                </c:pt>
                <c:pt idx="62">
                  <c:v>5.3333333333333233</c:v>
                </c:pt>
                <c:pt idx="63">
                  <c:v>3.5</c:v>
                </c:pt>
                <c:pt idx="64">
                  <c:v>0.13</c:v>
                </c:pt>
                <c:pt idx="65">
                  <c:v>1.3</c:v>
                </c:pt>
                <c:pt idx="66">
                  <c:v>2.9</c:v>
                </c:pt>
                <c:pt idx="67">
                  <c:v>8.9</c:v>
                </c:pt>
                <c:pt idx="68">
                  <c:v>5.4</c:v>
                </c:pt>
                <c:pt idx="69">
                  <c:v>5.3</c:v>
                </c:pt>
              </c:numCache>
            </c:numRef>
          </c:val>
        </c:ser>
        <c:gapWidth val="50"/>
        <c:axId val="78919168"/>
        <c:axId val="78921088"/>
      </c:barChart>
      <c:catAx>
        <c:axId val="789191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921088"/>
        <c:crosses val="autoZero"/>
        <c:auto val="1"/>
        <c:lblAlgn val="ctr"/>
        <c:lblOffset val="100"/>
      </c:catAx>
      <c:valAx>
        <c:axId val="78921088"/>
        <c:scaling>
          <c:orientation val="minMax"/>
          <c:max val="7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</c:title>
        <c:numFmt formatCode="0.0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9191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2748"/>
          <c:y val="0.18444263973729863"/>
          <c:w val="7.8259691470432019E-2"/>
          <c:h val="5.4059531796193765E-2"/>
        </c:manualLayout>
      </c:layout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8448190355457836E-2"/>
          <c:y val="2.7907775355809534E-2"/>
          <c:w val="0.90592755056847396"/>
          <c:h val="0.69287401574803165"/>
        </c:manualLayout>
      </c:layout>
      <c:lineChart>
        <c:grouping val="standard"/>
        <c:ser>
          <c:idx val="0"/>
          <c:order val="0"/>
          <c:tx>
            <c:strRef>
              <c:f>GCUP!$D$1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(GCUP!$D$2:$D$52,GCUP!$D$54:$D$65,GCUP!$D$67:$D$73)</c:f>
              <c:numCache>
                <c:formatCode>0.0000</c:formatCode>
                <c:ptCount val="70"/>
                <c:pt idx="0">
                  <c:v>0.30973428571428652</c:v>
                </c:pt>
                <c:pt idx="1">
                  <c:v>0.51592857142857274</c:v>
                </c:pt>
                <c:pt idx="2">
                  <c:v>0.28440285714285807</c:v>
                </c:pt>
                <c:pt idx="3">
                  <c:v>0.3050842857142867</c:v>
                </c:pt>
                <c:pt idx="4">
                  <c:v>0.32328571428571473</c:v>
                </c:pt>
                <c:pt idx="5">
                  <c:v>0.14282142857142893</c:v>
                </c:pt>
                <c:pt idx="6">
                  <c:v>0</c:v>
                </c:pt>
                <c:pt idx="7">
                  <c:v>0.38156571428571473</c:v>
                </c:pt>
                <c:pt idx="8">
                  <c:v>0.17621285714285737</c:v>
                </c:pt>
                <c:pt idx="9">
                  <c:v>0.15026142857142913</c:v>
                </c:pt>
                <c:pt idx="10">
                  <c:v>0.25659142857142797</c:v>
                </c:pt>
                <c:pt idx="11">
                  <c:v>0.1868414285714291</c:v>
                </c:pt>
                <c:pt idx="12">
                  <c:v>0</c:v>
                </c:pt>
                <c:pt idx="13">
                  <c:v>0.45702857142857189</c:v>
                </c:pt>
                <c:pt idx="14">
                  <c:v>0.44817142857142822</c:v>
                </c:pt>
                <c:pt idx="15">
                  <c:v>0.45304285714285764</c:v>
                </c:pt>
                <c:pt idx="16">
                  <c:v>0.40331000000000039</c:v>
                </c:pt>
                <c:pt idx="17">
                  <c:v>0.17594714285714347</c:v>
                </c:pt>
                <c:pt idx="18">
                  <c:v>0.26195000000000002</c:v>
                </c:pt>
                <c:pt idx="19">
                  <c:v>0.34680142857142859</c:v>
                </c:pt>
                <c:pt idx="20">
                  <c:v>0.39250428571428669</c:v>
                </c:pt>
                <c:pt idx="21">
                  <c:v>0.13950000000000001</c:v>
                </c:pt>
                <c:pt idx="22">
                  <c:v>0.10770449999999999</c:v>
                </c:pt>
                <c:pt idx="23">
                  <c:v>0.2238165</c:v>
                </c:pt>
                <c:pt idx="24">
                  <c:v>0.17213857142857125</c:v>
                </c:pt>
                <c:pt idx="25">
                  <c:v>0.18010999999999999</c:v>
                </c:pt>
                <c:pt idx="26">
                  <c:v>0.25189714285714276</c:v>
                </c:pt>
                <c:pt idx="27">
                  <c:v>0.30282571428571486</c:v>
                </c:pt>
                <c:pt idx="28">
                  <c:v>0</c:v>
                </c:pt>
                <c:pt idx="29">
                  <c:v>0.664728571428574</c:v>
                </c:pt>
                <c:pt idx="30">
                  <c:v>0.24490000000000028</c:v>
                </c:pt>
                <c:pt idx="31">
                  <c:v>0.18555714285714325</c:v>
                </c:pt>
                <c:pt idx="32">
                  <c:v>0.43736571428571475</c:v>
                </c:pt>
                <c:pt idx="33">
                  <c:v>0</c:v>
                </c:pt>
                <c:pt idx="34">
                  <c:v>0.41788000000000064</c:v>
                </c:pt>
                <c:pt idx="35">
                  <c:v>0.24397000000000021</c:v>
                </c:pt>
                <c:pt idx="36">
                  <c:v>0.18887857142857137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0.12302571428571452</c:v>
                </c:pt>
                <c:pt idx="41">
                  <c:v>0.18546857142857145</c:v>
                </c:pt>
                <c:pt idx="42">
                  <c:v>0.25557285714285788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0.22545857142857137</c:v>
                </c:pt>
                <c:pt idx="48">
                  <c:v>0</c:v>
                </c:pt>
                <c:pt idx="49">
                  <c:v>0.35694285714285801</c:v>
                </c:pt>
                <c:pt idx="50">
                  <c:v>0.31651000000000051</c:v>
                </c:pt>
                <c:pt idx="51">
                  <c:v>0.21753300000000025</c:v>
                </c:pt>
                <c:pt idx="52">
                  <c:v>0.66605099999999995</c:v>
                </c:pt>
                <c:pt idx="53">
                  <c:v>0.26939400000000002</c:v>
                </c:pt>
                <c:pt idx="54">
                  <c:v>0.2534949750000004</c:v>
                </c:pt>
                <c:pt idx="55">
                  <c:v>0.40493174999999998</c:v>
                </c:pt>
                <c:pt idx="56">
                  <c:v>0.23417099999999988</c:v>
                </c:pt>
                <c:pt idx="57">
                  <c:v>0.12920999999999999</c:v>
                </c:pt>
                <c:pt idx="58">
                  <c:v>0.6938399999999999</c:v>
                </c:pt>
                <c:pt idx="59">
                  <c:v>9.5093250000000018E-2</c:v>
                </c:pt>
                <c:pt idx="60">
                  <c:v>0.11553675000000015</c:v>
                </c:pt>
                <c:pt idx="61">
                  <c:v>0.26594250000000008</c:v>
                </c:pt>
                <c:pt idx="62">
                  <c:v>0.24669374999999999</c:v>
                </c:pt>
                <c:pt idx="63">
                  <c:v>0.48697125000000002</c:v>
                </c:pt>
                <c:pt idx="64">
                  <c:v>0.40356000000000031</c:v>
                </c:pt>
                <c:pt idx="65">
                  <c:v>0.12413452500000015</c:v>
                </c:pt>
                <c:pt idx="66">
                  <c:v>0.25385340000000001</c:v>
                </c:pt>
                <c:pt idx="67">
                  <c:v>0.31518390000000052</c:v>
                </c:pt>
                <c:pt idx="68">
                  <c:v>0</c:v>
                </c:pt>
                <c:pt idx="69">
                  <c:v>0.18253125000000026</c:v>
                </c:pt>
              </c:numCache>
            </c:numRef>
          </c:val>
        </c:ser>
        <c:ser>
          <c:idx val="1"/>
          <c:order val="1"/>
          <c:tx>
            <c:strRef>
              <c:f>GCUP!$C$1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4"/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(GCUP!$C$2:$C$52,GCUP!$C$54:$C$65,GCUP!$C$67:$C$73)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</c:ser>
        <c:marker val="1"/>
        <c:axId val="79025280"/>
        <c:axId val="79027200"/>
      </c:lineChart>
      <c:catAx>
        <c:axId val="790252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79027200"/>
        <c:crosses val="autoZero"/>
        <c:auto val="1"/>
        <c:lblAlgn val="ctr"/>
        <c:lblOffset val="100"/>
      </c:catAx>
      <c:valAx>
        <c:axId val="79027200"/>
        <c:scaling>
          <c:orientation val="minMax"/>
          <c:max val="1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025280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014210411198599"/>
          <c:y val="2.3227617381160692E-2"/>
          <c:w val="0.19630068113306792"/>
          <c:h val="0.11652887139107611"/>
        </c:manualLayout>
      </c:layout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5850483671977281E-2"/>
          <c:y val="3.9162415211545988E-2"/>
          <c:w val="0.90852527085513202"/>
          <c:h val="0.67385590347382873"/>
        </c:manualLayout>
      </c:layout>
      <c:lineChart>
        <c:grouping val="standard"/>
        <c:ser>
          <c:idx val="0"/>
          <c:order val="0"/>
          <c:tx>
            <c:strRef>
              <c:f>GCLO!$D$1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(GCLO!$D$2:$D$52,GCLO!$D$54:$D$65,GCLO!$D$67:$D$73)</c:f>
              <c:numCache>
                <c:formatCode>0.0000</c:formatCode>
                <c:ptCount val="70"/>
                <c:pt idx="0">
                  <c:v>0.38772142857142861</c:v>
                </c:pt>
                <c:pt idx="1">
                  <c:v>1.2829571428571429</c:v>
                </c:pt>
                <c:pt idx="2">
                  <c:v>0.50751428571428447</c:v>
                </c:pt>
                <c:pt idx="3">
                  <c:v>0.32479142857142829</c:v>
                </c:pt>
                <c:pt idx="4">
                  <c:v>0.3423728571428582</c:v>
                </c:pt>
                <c:pt idx="5">
                  <c:v>0.14087285714285713</c:v>
                </c:pt>
                <c:pt idx="6">
                  <c:v>0.12652428571428573</c:v>
                </c:pt>
                <c:pt idx="7">
                  <c:v>0.18635428571428592</c:v>
                </c:pt>
                <c:pt idx="8">
                  <c:v>0</c:v>
                </c:pt>
                <c:pt idx="9">
                  <c:v>0</c:v>
                </c:pt>
                <c:pt idx="10">
                  <c:v>0.1929528571428572</c:v>
                </c:pt>
                <c:pt idx="11">
                  <c:v>0.28914142857142816</c:v>
                </c:pt>
                <c:pt idx="12">
                  <c:v>0.18972000000000025</c:v>
                </c:pt>
                <c:pt idx="13">
                  <c:v>0.10509000000000011</c:v>
                </c:pt>
                <c:pt idx="14">
                  <c:v>0.26770714285714275</c:v>
                </c:pt>
                <c:pt idx="15">
                  <c:v>0.55002857142857287</c:v>
                </c:pt>
                <c:pt idx="16">
                  <c:v>0</c:v>
                </c:pt>
                <c:pt idx="17">
                  <c:v>0.10247714285714286</c:v>
                </c:pt>
                <c:pt idx="18">
                  <c:v>0.21846142857142919</c:v>
                </c:pt>
                <c:pt idx="19">
                  <c:v>0.33201000000000053</c:v>
                </c:pt>
                <c:pt idx="20">
                  <c:v>0.20973714285714334</c:v>
                </c:pt>
                <c:pt idx="21">
                  <c:v>0</c:v>
                </c:pt>
                <c:pt idx="22">
                  <c:v>0.20828474999999999</c:v>
                </c:pt>
                <c:pt idx="23">
                  <c:v>0.177177</c:v>
                </c:pt>
                <c:pt idx="24">
                  <c:v>0</c:v>
                </c:pt>
                <c:pt idx="25">
                  <c:v>9.875714285714314E-2</c:v>
                </c:pt>
                <c:pt idx="26">
                  <c:v>0</c:v>
                </c:pt>
                <c:pt idx="27">
                  <c:v>0.23830142857142894</c:v>
                </c:pt>
                <c:pt idx="28">
                  <c:v>0.22289</c:v>
                </c:pt>
                <c:pt idx="29">
                  <c:v>0.5668571428571425</c:v>
                </c:pt>
                <c:pt idx="30">
                  <c:v>0.38116714285714287</c:v>
                </c:pt>
                <c:pt idx="31">
                  <c:v>0.35853714285714289</c:v>
                </c:pt>
                <c:pt idx="32">
                  <c:v>0.2529157142857143</c:v>
                </c:pt>
                <c:pt idx="33">
                  <c:v>0</c:v>
                </c:pt>
                <c:pt idx="34">
                  <c:v>0</c:v>
                </c:pt>
                <c:pt idx="35">
                  <c:v>0.12984571428571418</c:v>
                </c:pt>
                <c:pt idx="36">
                  <c:v>0</c:v>
                </c:pt>
                <c:pt idx="37">
                  <c:v>0.25530714285714284</c:v>
                </c:pt>
                <c:pt idx="38">
                  <c:v>0</c:v>
                </c:pt>
                <c:pt idx="39">
                  <c:v>0</c:v>
                </c:pt>
                <c:pt idx="40">
                  <c:v>0.23387285714285716</c:v>
                </c:pt>
                <c:pt idx="41">
                  <c:v>0</c:v>
                </c:pt>
                <c:pt idx="42">
                  <c:v>0.32798000000000077</c:v>
                </c:pt>
                <c:pt idx="43">
                  <c:v>6.8332857142857154E-2</c:v>
                </c:pt>
                <c:pt idx="44">
                  <c:v>0.25499714285714276</c:v>
                </c:pt>
                <c:pt idx="45">
                  <c:v>0.28989428571428644</c:v>
                </c:pt>
                <c:pt idx="46">
                  <c:v>0.1468957142857143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0.11996175000000013</c:v>
                </c:pt>
                <c:pt idx="52">
                  <c:v>0.72729299999999997</c:v>
                </c:pt>
                <c:pt idx="53">
                  <c:v>8.9606250000000026E-2</c:v>
                </c:pt>
                <c:pt idx="54">
                  <c:v>0.1083682500000001</c:v>
                </c:pt>
                <c:pt idx="55">
                  <c:v>0.66286499999999993</c:v>
                </c:pt>
                <c:pt idx="56">
                  <c:v>0.34422075000000002</c:v>
                </c:pt>
                <c:pt idx="57">
                  <c:v>0.47126250000000008</c:v>
                </c:pt>
                <c:pt idx="58">
                  <c:v>0.17996475000000023</c:v>
                </c:pt>
                <c:pt idx="59">
                  <c:v>0.23226825000000026</c:v>
                </c:pt>
                <c:pt idx="60">
                  <c:v>0</c:v>
                </c:pt>
                <c:pt idx="61">
                  <c:v>0.62082750000000064</c:v>
                </c:pt>
                <c:pt idx="62">
                  <c:v>0.51683999999999997</c:v>
                </c:pt>
                <c:pt idx="63">
                  <c:v>0.71158425000000003</c:v>
                </c:pt>
                <c:pt idx="64">
                  <c:v>0.64029750000000063</c:v>
                </c:pt>
                <c:pt idx="65">
                  <c:v>0.17438526750000016</c:v>
                </c:pt>
                <c:pt idx="66">
                  <c:v>0.43431375000000039</c:v>
                </c:pt>
                <c:pt idx="67">
                  <c:v>0.29303323499999995</c:v>
                </c:pt>
                <c:pt idx="68">
                  <c:v>0.37785075000000046</c:v>
                </c:pt>
                <c:pt idx="69">
                  <c:v>0</c:v>
                </c:pt>
              </c:numCache>
            </c:numRef>
          </c:val>
        </c:ser>
        <c:ser>
          <c:idx val="1"/>
          <c:order val="1"/>
          <c:tx>
            <c:strRef>
              <c:f>GCLO!$C$1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4"/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(GCLO!$C$2:$C$52,GCLO!$C$54:$C$65,GCLO!$C$67:$C$73)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</c:ser>
        <c:marker val="1"/>
        <c:axId val="79052160"/>
        <c:axId val="79066624"/>
      </c:lineChart>
      <c:catAx>
        <c:axId val="790521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79066624"/>
        <c:crosses val="autoZero"/>
        <c:auto val="1"/>
        <c:lblAlgn val="ctr"/>
        <c:lblOffset val="100"/>
      </c:catAx>
      <c:valAx>
        <c:axId val="79066624"/>
        <c:scaling>
          <c:orientation val="minMax"/>
          <c:max val="1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05216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014210411198599"/>
          <c:y val="1.076788285117744E-3"/>
          <c:w val="0.19630068113306792"/>
          <c:h val="9.8010349740659711E-2"/>
        </c:manualLayout>
      </c:layout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3556724747029114E-2"/>
          <c:y val="3.1690437280245641E-2"/>
          <c:w val="0.91197992370684988"/>
          <c:h val="0.69164297171186939"/>
        </c:manualLayout>
      </c:layout>
      <c:lineChart>
        <c:grouping val="standard"/>
        <c:ser>
          <c:idx val="0"/>
          <c:order val="0"/>
          <c:tx>
            <c:strRef>
              <c:f>GCUP!$E$1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(GCUP!$E$2:$E$52,GCUP!$E$54:$E$65,GCUP!$E$67:$E$73)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1.09567741935484E-2</c:v>
                </c:pt>
                <c:pt idx="3">
                  <c:v>1.123645161290325E-2</c:v>
                </c:pt>
                <c:pt idx="4">
                  <c:v>4.5351612903225889E-2</c:v>
                </c:pt>
                <c:pt idx="5">
                  <c:v>3.1833870967741998E-2</c:v>
                </c:pt>
                <c:pt idx="6">
                  <c:v>2.2127419354838664E-2</c:v>
                </c:pt>
                <c:pt idx="7">
                  <c:v>0</c:v>
                </c:pt>
                <c:pt idx="8">
                  <c:v>0</c:v>
                </c:pt>
                <c:pt idx="9">
                  <c:v>1.8220161290322615E-2</c:v>
                </c:pt>
                <c:pt idx="10">
                  <c:v>1.4460967741935483E-2</c:v>
                </c:pt>
                <c:pt idx="11">
                  <c:v>2.5316290322580638E-2</c:v>
                </c:pt>
                <c:pt idx="12">
                  <c:v>0</c:v>
                </c:pt>
                <c:pt idx="13">
                  <c:v>0</c:v>
                </c:pt>
                <c:pt idx="14">
                  <c:v>1.2860000000000003E-2</c:v>
                </c:pt>
                <c:pt idx="15">
                  <c:v>0</c:v>
                </c:pt>
                <c:pt idx="16">
                  <c:v>0</c:v>
                </c:pt>
                <c:pt idx="17">
                  <c:v>1.2840000000000015E-2</c:v>
                </c:pt>
                <c:pt idx="18">
                  <c:v>1.6500000000000025E-2</c:v>
                </c:pt>
                <c:pt idx="19">
                  <c:v>1.503E-2</c:v>
                </c:pt>
                <c:pt idx="20">
                  <c:v>0</c:v>
                </c:pt>
                <c:pt idx="21">
                  <c:v>0</c:v>
                </c:pt>
                <c:pt idx="22">
                  <c:v>1.8610680000000001E-2</c:v>
                </c:pt>
                <c:pt idx="23">
                  <c:v>3.1017800000000029E-2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1.3880000000000021E-2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5.8878649999999998E-2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2.1081070000000052E-2</c:v>
                </c:pt>
                <c:pt idx="60">
                  <c:v>1.539856E-2</c:v>
                </c:pt>
                <c:pt idx="61">
                  <c:v>7.6226550000000004E-2</c:v>
                </c:pt>
                <c:pt idx="62">
                  <c:v>7.0893450000000094E-2</c:v>
                </c:pt>
                <c:pt idx="63">
                  <c:v>5.1154849999999918E-2</c:v>
                </c:pt>
                <c:pt idx="64">
                  <c:v>3.5891150000000011E-2</c:v>
                </c:pt>
                <c:pt idx="65">
                  <c:v>2.0796024999999968E-2</c:v>
                </c:pt>
                <c:pt idx="66">
                  <c:v>2.2782145000000035E-2</c:v>
                </c:pt>
                <c:pt idx="67">
                  <c:v>5.2656700000000022E-2</c:v>
                </c:pt>
                <c:pt idx="68">
                  <c:v>1.6345645000000002E-2</c:v>
                </c:pt>
                <c:pt idx="69">
                  <c:v>2.1660354999999999E-2</c:v>
                </c:pt>
              </c:numCache>
            </c:numRef>
          </c:val>
        </c:ser>
        <c:marker val="1"/>
        <c:axId val="79094912"/>
        <c:axId val="79097216"/>
      </c:lineChart>
      <c:catAx>
        <c:axId val="790949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097216"/>
        <c:crosses val="autoZero"/>
        <c:auto val="1"/>
        <c:lblAlgn val="ctr"/>
        <c:lblOffset val="100"/>
      </c:catAx>
      <c:valAx>
        <c:axId val="79097216"/>
        <c:scaling>
          <c:orientation val="minMax"/>
          <c:max val="0.1400000000000000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094912"/>
        <c:crosses val="autoZero"/>
        <c:crossBetween val="between"/>
        <c:majorUnit val="2.0000000000000011E-2"/>
      </c:valAx>
    </c:plotArea>
    <c:legend>
      <c:legendPos val="r"/>
      <c:layout>
        <c:manualLayout>
          <c:xMode val="edge"/>
          <c:yMode val="edge"/>
          <c:x val="0.76572222222222264"/>
          <c:y val="3.014144065325168E-2"/>
          <c:w val="0.23292946194225742"/>
          <c:h val="5.6864507502599908E-2"/>
        </c:manualLayout>
      </c:layout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6738326044091523E-2"/>
          <c:y val="2.5401129104144996E-2"/>
          <c:w val="0.9091226855003951"/>
          <c:h val="0.76737656613678062"/>
        </c:manualLayout>
      </c:layout>
      <c:lineChart>
        <c:grouping val="standard"/>
        <c:ser>
          <c:idx val="0"/>
          <c:order val="0"/>
          <c:tx>
            <c:strRef>
              <c:f>GCLO!$E$1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(GCLO!$E$2:$E$52,GCLO!$E$54:$E$65,GCLO!$E$67:$E$73)</c:f>
              <c:numCache>
                <c:formatCode>0.0000</c:formatCode>
                <c:ptCount val="70"/>
                <c:pt idx="0">
                  <c:v>1.1746451612903264E-2</c:v>
                </c:pt>
                <c:pt idx="1">
                  <c:v>0</c:v>
                </c:pt>
                <c:pt idx="2">
                  <c:v>1.4214193548387101E-2</c:v>
                </c:pt>
                <c:pt idx="3">
                  <c:v>1.6934193548387128E-2</c:v>
                </c:pt>
                <c:pt idx="4">
                  <c:v>5.0369354838709746E-2</c:v>
                </c:pt>
                <c:pt idx="5">
                  <c:v>1.0633225806451613E-2</c:v>
                </c:pt>
                <c:pt idx="6">
                  <c:v>3.3396774193548369E-2</c:v>
                </c:pt>
                <c:pt idx="7">
                  <c:v>7.0111290322580733E-2</c:v>
                </c:pt>
                <c:pt idx="8">
                  <c:v>1.5305483870967754E-2</c:v>
                </c:pt>
                <c:pt idx="9">
                  <c:v>0</c:v>
                </c:pt>
                <c:pt idx="10">
                  <c:v>0</c:v>
                </c:pt>
                <c:pt idx="11">
                  <c:v>1.0841612903225798E-2</c:v>
                </c:pt>
                <c:pt idx="12">
                  <c:v>0</c:v>
                </c:pt>
                <c:pt idx="13">
                  <c:v>0</c:v>
                </c:pt>
                <c:pt idx="14">
                  <c:v>1.9396451612903261E-2</c:v>
                </c:pt>
                <c:pt idx="15">
                  <c:v>1.924564516129032E-2</c:v>
                </c:pt>
                <c:pt idx="16">
                  <c:v>2.9749999999999999E-2</c:v>
                </c:pt>
                <c:pt idx="17">
                  <c:v>3.4164516129032228E-2</c:v>
                </c:pt>
                <c:pt idx="18">
                  <c:v>3.2875806451612991E-2</c:v>
                </c:pt>
                <c:pt idx="19">
                  <c:v>2.6791451612903232E-2</c:v>
                </c:pt>
                <c:pt idx="20">
                  <c:v>0</c:v>
                </c:pt>
                <c:pt idx="21">
                  <c:v>0</c:v>
                </c:pt>
                <c:pt idx="22">
                  <c:v>2.9497559999999989E-2</c:v>
                </c:pt>
                <c:pt idx="23">
                  <c:v>2.8167349999999997E-2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2.9630000000000035E-2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3.9460000000000002E-2</c:v>
                </c:pt>
                <c:pt idx="44">
                  <c:v>8.1900000000000001E-2</c:v>
                </c:pt>
                <c:pt idx="45">
                  <c:v>1.0359999999999998E-2</c:v>
                </c:pt>
                <c:pt idx="46">
                  <c:v>0</c:v>
                </c:pt>
                <c:pt idx="47">
                  <c:v>1.4369999999999996E-2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6.0809599999999998E-2</c:v>
                </c:pt>
                <c:pt idx="52">
                  <c:v>0.12937364999999987</c:v>
                </c:pt>
                <c:pt idx="53">
                  <c:v>2.3275609999999999E-2</c:v>
                </c:pt>
                <c:pt idx="54">
                  <c:v>2.8507564999999988E-2</c:v>
                </c:pt>
                <c:pt idx="55">
                  <c:v>4.4473149999999996E-2</c:v>
                </c:pt>
                <c:pt idx="56">
                  <c:v>3.5553999999999995E-2</c:v>
                </c:pt>
                <c:pt idx="57">
                  <c:v>4.20518E-2</c:v>
                </c:pt>
                <c:pt idx="58">
                  <c:v>3.8281850000000006E-2</c:v>
                </c:pt>
                <c:pt idx="59">
                  <c:v>2.4927644999999998E-2</c:v>
                </c:pt>
                <c:pt idx="60">
                  <c:v>2.9877620000000011E-2</c:v>
                </c:pt>
                <c:pt idx="61">
                  <c:v>7.7207350000000008E-2</c:v>
                </c:pt>
                <c:pt idx="62">
                  <c:v>7.6410449999999991E-2</c:v>
                </c:pt>
                <c:pt idx="63">
                  <c:v>4.9162600000000126E-2</c:v>
                </c:pt>
                <c:pt idx="64">
                  <c:v>4.5208749999999936E-2</c:v>
                </c:pt>
                <c:pt idx="65">
                  <c:v>3.5799199999999996E-2</c:v>
                </c:pt>
                <c:pt idx="66">
                  <c:v>2.4805045000000036E-2</c:v>
                </c:pt>
                <c:pt idx="67">
                  <c:v>4.0028899999999985E-2</c:v>
                </c:pt>
                <c:pt idx="68">
                  <c:v>2.3683255000000011E-2</c:v>
                </c:pt>
                <c:pt idx="69">
                  <c:v>1.6955580000000026E-2</c:v>
                </c:pt>
              </c:numCache>
            </c:numRef>
          </c:val>
        </c:ser>
        <c:marker val="1"/>
        <c:axId val="79121024"/>
        <c:axId val="79144064"/>
      </c:lineChart>
      <c:catAx>
        <c:axId val="791210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144064"/>
        <c:crosses val="autoZero"/>
        <c:auto val="1"/>
        <c:lblAlgn val="ctr"/>
        <c:lblOffset val="100"/>
      </c:catAx>
      <c:valAx>
        <c:axId val="7914406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121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572222222222264"/>
          <c:y val="5.7919218431029464E-2"/>
          <c:w val="0.23292946194225742"/>
          <c:h val="5.6864507502599908E-2"/>
        </c:manualLayout>
      </c:layout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718580489938758E-2"/>
          <c:y val="2.6162999721497833E-2"/>
          <c:w val="0.89990244969378863"/>
          <c:h val="0.71275793098209994"/>
        </c:manualLayout>
      </c:layout>
      <c:barChart>
        <c:barDir val="col"/>
        <c:grouping val="clustered"/>
        <c:ser>
          <c:idx val="0"/>
          <c:order val="0"/>
          <c:tx>
            <c:strRef>
              <c:f>GCLO!$F$1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(GCLO!$G$2:$G$52,GCLO!$G$54:$G$65,GCLO!$G$67:$G$73)</c:f>
                <c:numCache>
                  <c:formatCode>General</c:formatCode>
                  <c:ptCount val="70"/>
                  <c:pt idx="0">
                    <c:v>0.5</c:v>
                  </c:pt>
                  <c:pt idx="1">
                    <c:v>5</c:v>
                  </c:pt>
                  <c:pt idx="2">
                    <c:v>2.4</c:v>
                  </c:pt>
                  <c:pt idx="3">
                    <c:v>1.2</c:v>
                  </c:pt>
                  <c:pt idx="4">
                    <c:v>1</c:v>
                  </c:pt>
                  <c:pt idx="5">
                    <c:v>2.7</c:v>
                  </c:pt>
                  <c:pt idx="6">
                    <c:v>0.9</c:v>
                  </c:pt>
                  <c:pt idx="7">
                    <c:v>0.70000000000000062</c:v>
                  </c:pt>
                  <c:pt idx="8">
                    <c:v>2.2000000000000002</c:v>
                  </c:pt>
                  <c:pt idx="9">
                    <c:v>2.6</c:v>
                  </c:pt>
                  <c:pt idx="10">
                    <c:v>0.4</c:v>
                  </c:pt>
                  <c:pt idx="11">
                    <c:v>1.4</c:v>
                  </c:pt>
                  <c:pt idx="12">
                    <c:v>0.4</c:v>
                  </c:pt>
                  <c:pt idx="13">
                    <c:v>0.70000000000000062</c:v>
                  </c:pt>
                  <c:pt idx="14">
                    <c:v>3.1</c:v>
                  </c:pt>
                  <c:pt idx="15">
                    <c:v>1</c:v>
                  </c:pt>
                  <c:pt idx="16">
                    <c:v>1.1000000000000001</c:v>
                  </c:pt>
                  <c:pt idx="17">
                    <c:v>3.4</c:v>
                  </c:pt>
                  <c:pt idx="18">
                    <c:v>0.4</c:v>
                  </c:pt>
                  <c:pt idx="19">
                    <c:v>2</c:v>
                  </c:pt>
                  <c:pt idx="20">
                    <c:v>0.8</c:v>
                  </c:pt>
                  <c:pt idx="21">
                    <c:v>1.1000000000000001</c:v>
                  </c:pt>
                  <c:pt idx="22">
                    <c:v>3</c:v>
                  </c:pt>
                  <c:pt idx="23">
                    <c:v>0.5</c:v>
                  </c:pt>
                  <c:pt idx="24">
                    <c:v>2</c:v>
                  </c:pt>
                  <c:pt idx="25">
                    <c:v>1.6</c:v>
                  </c:pt>
                  <c:pt idx="26">
                    <c:v>0.9</c:v>
                  </c:pt>
                  <c:pt idx="27">
                    <c:v>1.4</c:v>
                  </c:pt>
                  <c:pt idx="28">
                    <c:v>1</c:v>
                  </c:pt>
                  <c:pt idx="29">
                    <c:v>1.2</c:v>
                  </c:pt>
                  <c:pt idx="30">
                    <c:v>2.1</c:v>
                  </c:pt>
                  <c:pt idx="31">
                    <c:v>1.7</c:v>
                  </c:pt>
                  <c:pt idx="32">
                    <c:v>0.1</c:v>
                  </c:pt>
                  <c:pt idx="33">
                    <c:v>1</c:v>
                  </c:pt>
                  <c:pt idx="34">
                    <c:v>0.5</c:v>
                  </c:pt>
                  <c:pt idx="35">
                    <c:v>2</c:v>
                  </c:pt>
                  <c:pt idx="36">
                    <c:v>1.9000000000000001</c:v>
                  </c:pt>
                  <c:pt idx="37">
                    <c:v>1.4</c:v>
                  </c:pt>
                  <c:pt idx="38">
                    <c:v>3.9</c:v>
                  </c:pt>
                  <c:pt idx="39">
                    <c:v>1.4</c:v>
                  </c:pt>
                  <c:pt idx="40">
                    <c:v>1.2</c:v>
                  </c:pt>
                  <c:pt idx="41">
                    <c:v>0.8</c:v>
                  </c:pt>
                  <c:pt idx="42">
                    <c:v>1.5</c:v>
                  </c:pt>
                  <c:pt idx="43">
                    <c:v>3.2</c:v>
                  </c:pt>
                  <c:pt idx="44">
                    <c:v>0.60000000000000064</c:v>
                  </c:pt>
                  <c:pt idx="45">
                    <c:v>0.60000000000000064</c:v>
                  </c:pt>
                  <c:pt idx="46">
                    <c:v>0.8</c:v>
                  </c:pt>
                  <c:pt idx="47">
                    <c:v>2.6</c:v>
                  </c:pt>
                  <c:pt idx="48">
                    <c:v>0.8</c:v>
                  </c:pt>
                  <c:pt idx="49">
                    <c:v>0.5</c:v>
                  </c:pt>
                  <c:pt idx="50">
                    <c:v>7</c:v>
                  </c:pt>
                  <c:pt idx="51">
                    <c:v>2.2999999999999998</c:v>
                  </c:pt>
                  <c:pt idx="52">
                    <c:v>2.8</c:v>
                  </c:pt>
                  <c:pt idx="53">
                    <c:v>1.8</c:v>
                  </c:pt>
                  <c:pt idx="54">
                    <c:v>1.7</c:v>
                  </c:pt>
                  <c:pt idx="55">
                    <c:v>1.4</c:v>
                  </c:pt>
                  <c:pt idx="56">
                    <c:v>0.70000000000000062</c:v>
                  </c:pt>
                  <c:pt idx="57">
                    <c:v>1.9000000000000001</c:v>
                  </c:pt>
                  <c:pt idx="58">
                    <c:v>1.7</c:v>
                  </c:pt>
                  <c:pt idx="59">
                    <c:v>0.73711147958320133</c:v>
                  </c:pt>
                  <c:pt idx="60">
                    <c:v>0.90184995056461581</c:v>
                  </c:pt>
                  <c:pt idx="61">
                    <c:v>1.9924858845171649</c:v>
                  </c:pt>
                  <c:pt idx="62">
                    <c:v>9.9999999999990277E-2</c:v>
                  </c:pt>
                  <c:pt idx="63">
                    <c:v>0.30000000000000032</c:v>
                  </c:pt>
                  <c:pt idx="64">
                    <c:v>0.8</c:v>
                  </c:pt>
                  <c:pt idx="65">
                    <c:v>1.2</c:v>
                  </c:pt>
                  <c:pt idx="66">
                    <c:v>0.5</c:v>
                  </c:pt>
                  <c:pt idx="67">
                    <c:v>0.9</c:v>
                  </c:pt>
                  <c:pt idx="68">
                    <c:v>0.1</c:v>
                  </c:pt>
                  <c:pt idx="69">
                    <c:v>0.8</c:v>
                  </c:pt>
                </c:numCache>
              </c:numRef>
            </c:plus>
            <c:minus>
              <c:numRef>
                <c:f>GCUP!$Y$43</c:f>
                <c:numCache>
                  <c:formatCode>General</c:formatCode>
                  <c:ptCount val="1"/>
                </c:numCache>
              </c:numRef>
            </c:minus>
          </c:errBars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(GCLO!$F$2:$F$52,GCLO!$F$54:$F$65,GCLO!$F$67:$F$73)</c:f>
              <c:numCache>
                <c:formatCode>0.0</c:formatCode>
                <c:ptCount val="70"/>
                <c:pt idx="0">
                  <c:v>6.8</c:v>
                </c:pt>
                <c:pt idx="1">
                  <c:v>9.7000000000000011</c:v>
                </c:pt>
                <c:pt idx="2">
                  <c:v>3.9</c:v>
                </c:pt>
                <c:pt idx="3">
                  <c:v>5.5</c:v>
                </c:pt>
                <c:pt idx="4">
                  <c:v>2.4</c:v>
                </c:pt>
                <c:pt idx="5">
                  <c:v>10.4</c:v>
                </c:pt>
                <c:pt idx="6">
                  <c:v>3</c:v>
                </c:pt>
                <c:pt idx="7">
                  <c:v>7.3</c:v>
                </c:pt>
                <c:pt idx="8">
                  <c:v>4</c:v>
                </c:pt>
                <c:pt idx="9">
                  <c:v>4.4000000000000004</c:v>
                </c:pt>
                <c:pt idx="10">
                  <c:v>3.1</c:v>
                </c:pt>
                <c:pt idx="11">
                  <c:v>4.8</c:v>
                </c:pt>
                <c:pt idx="12">
                  <c:v>5.2</c:v>
                </c:pt>
                <c:pt idx="13">
                  <c:v>2.8</c:v>
                </c:pt>
                <c:pt idx="14">
                  <c:v>8.4</c:v>
                </c:pt>
                <c:pt idx="15">
                  <c:v>4.9000000000000004</c:v>
                </c:pt>
                <c:pt idx="16">
                  <c:v>2.2999999999999998</c:v>
                </c:pt>
                <c:pt idx="17">
                  <c:v>3.9</c:v>
                </c:pt>
                <c:pt idx="18">
                  <c:v>3.4</c:v>
                </c:pt>
                <c:pt idx="19">
                  <c:v>3.3</c:v>
                </c:pt>
                <c:pt idx="20">
                  <c:v>4</c:v>
                </c:pt>
                <c:pt idx="21">
                  <c:v>4.4000000000000004</c:v>
                </c:pt>
                <c:pt idx="22">
                  <c:v>3.3</c:v>
                </c:pt>
                <c:pt idx="23">
                  <c:v>2.9</c:v>
                </c:pt>
                <c:pt idx="24">
                  <c:v>5.5</c:v>
                </c:pt>
                <c:pt idx="25">
                  <c:v>4.5999999999999996</c:v>
                </c:pt>
                <c:pt idx="26">
                  <c:v>2.6</c:v>
                </c:pt>
                <c:pt idx="27">
                  <c:v>3.3</c:v>
                </c:pt>
                <c:pt idx="28">
                  <c:v>2.9</c:v>
                </c:pt>
                <c:pt idx="29">
                  <c:v>13.9</c:v>
                </c:pt>
                <c:pt idx="30">
                  <c:v>3.9</c:v>
                </c:pt>
                <c:pt idx="31">
                  <c:v>3.2</c:v>
                </c:pt>
                <c:pt idx="32">
                  <c:v>0.1</c:v>
                </c:pt>
                <c:pt idx="33">
                  <c:v>0.9</c:v>
                </c:pt>
                <c:pt idx="34">
                  <c:v>7.2</c:v>
                </c:pt>
                <c:pt idx="35">
                  <c:v>2.4</c:v>
                </c:pt>
                <c:pt idx="36">
                  <c:v>7</c:v>
                </c:pt>
                <c:pt idx="37">
                  <c:v>3.2</c:v>
                </c:pt>
                <c:pt idx="38">
                  <c:v>2.7</c:v>
                </c:pt>
                <c:pt idx="39">
                  <c:v>3.3</c:v>
                </c:pt>
                <c:pt idx="40">
                  <c:v>3.5</c:v>
                </c:pt>
                <c:pt idx="41">
                  <c:v>2.6</c:v>
                </c:pt>
                <c:pt idx="42">
                  <c:v>2.2000000000000002</c:v>
                </c:pt>
                <c:pt idx="43">
                  <c:v>7.8</c:v>
                </c:pt>
                <c:pt idx="44">
                  <c:v>5.7</c:v>
                </c:pt>
                <c:pt idx="45">
                  <c:v>3.1</c:v>
                </c:pt>
                <c:pt idx="46">
                  <c:v>3.3</c:v>
                </c:pt>
                <c:pt idx="47">
                  <c:v>3.6</c:v>
                </c:pt>
                <c:pt idx="48">
                  <c:v>1.7</c:v>
                </c:pt>
                <c:pt idx="49">
                  <c:v>2.8</c:v>
                </c:pt>
                <c:pt idx="50">
                  <c:v>8.3000000000000007</c:v>
                </c:pt>
                <c:pt idx="51">
                  <c:v>2.13</c:v>
                </c:pt>
                <c:pt idx="52">
                  <c:v>14</c:v>
                </c:pt>
                <c:pt idx="53">
                  <c:v>5.7</c:v>
                </c:pt>
                <c:pt idx="54">
                  <c:v>2.4</c:v>
                </c:pt>
                <c:pt idx="55">
                  <c:v>3.4</c:v>
                </c:pt>
                <c:pt idx="56">
                  <c:v>4.5</c:v>
                </c:pt>
                <c:pt idx="57">
                  <c:v>14.6</c:v>
                </c:pt>
                <c:pt idx="58">
                  <c:v>7.3000000000000398</c:v>
                </c:pt>
                <c:pt idx="59">
                  <c:v>2.8333333333333597</c:v>
                </c:pt>
                <c:pt idx="60">
                  <c:v>0.86666666666668468</c:v>
                </c:pt>
                <c:pt idx="61">
                  <c:v>2.3000000000000398</c:v>
                </c:pt>
                <c:pt idx="62">
                  <c:v>2.6</c:v>
                </c:pt>
                <c:pt idx="63">
                  <c:v>1.7</c:v>
                </c:pt>
                <c:pt idx="64">
                  <c:v>1.4</c:v>
                </c:pt>
                <c:pt idx="65">
                  <c:v>15.2</c:v>
                </c:pt>
                <c:pt idx="66">
                  <c:v>3</c:v>
                </c:pt>
                <c:pt idx="67">
                  <c:v>7.9</c:v>
                </c:pt>
                <c:pt idx="68">
                  <c:v>10.5</c:v>
                </c:pt>
                <c:pt idx="69">
                  <c:v>7.3</c:v>
                </c:pt>
              </c:numCache>
            </c:numRef>
          </c:val>
        </c:ser>
        <c:gapWidth val="50"/>
        <c:axId val="79181312"/>
        <c:axId val="79183232"/>
      </c:barChart>
      <c:catAx>
        <c:axId val="791813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183232"/>
        <c:crosses val="autoZero"/>
        <c:auto val="1"/>
        <c:lblAlgn val="ctr"/>
        <c:lblOffset val="100"/>
      </c:catAx>
      <c:valAx>
        <c:axId val="79183232"/>
        <c:scaling>
          <c:orientation val="minMax"/>
          <c:max val="45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</c:title>
        <c:numFmt formatCode="0.0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181312"/>
        <c:crosses val="autoZero"/>
        <c:crossBetween val="between"/>
        <c:majorUnit val="5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2793"/>
          <c:y val="0.18444263973729885"/>
          <c:w val="7.8839142421910105E-2"/>
          <c:h val="5.4059531796193779E-2"/>
        </c:manualLayout>
      </c:layout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718580489938758E-2"/>
          <c:y val="2.5478899777026359E-2"/>
          <c:w val="0.89990244969378863"/>
          <c:h val="0.73872913221270686"/>
        </c:manualLayout>
      </c:layout>
      <c:barChart>
        <c:barDir val="col"/>
        <c:grouping val="clustered"/>
        <c:ser>
          <c:idx val="0"/>
          <c:order val="0"/>
          <c:tx>
            <c:strRef>
              <c:f>LSUP!$F$1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(GCUP!$G$2:$G$52,GCUP!$G$54:$G$65,GCUP!$G$67:$G$73)</c:f>
                <c:numCache>
                  <c:formatCode>General</c:formatCode>
                  <c:ptCount val="70"/>
                  <c:pt idx="0">
                    <c:v>1.7</c:v>
                  </c:pt>
                  <c:pt idx="1">
                    <c:v>2.1</c:v>
                  </c:pt>
                  <c:pt idx="2">
                    <c:v>0.9</c:v>
                  </c:pt>
                  <c:pt idx="3">
                    <c:v>1</c:v>
                  </c:pt>
                  <c:pt idx="4">
                    <c:v>1.4</c:v>
                  </c:pt>
                  <c:pt idx="5">
                    <c:v>2.6</c:v>
                  </c:pt>
                  <c:pt idx="6">
                    <c:v>0.30000000000000032</c:v>
                  </c:pt>
                  <c:pt idx="7">
                    <c:v>1.3</c:v>
                  </c:pt>
                  <c:pt idx="8">
                    <c:v>1</c:v>
                  </c:pt>
                  <c:pt idx="9">
                    <c:v>1.5</c:v>
                  </c:pt>
                  <c:pt idx="10">
                    <c:v>0.70000000000000062</c:v>
                  </c:pt>
                  <c:pt idx="11">
                    <c:v>0.9</c:v>
                  </c:pt>
                  <c:pt idx="12">
                    <c:v>0.9</c:v>
                  </c:pt>
                  <c:pt idx="13">
                    <c:v>0.2</c:v>
                  </c:pt>
                  <c:pt idx="14">
                    <c:v>2.5</c:v>
                  </c:pt>
                  <c:pt idx="15">
                    <c:v>0.8</c:v>
                  </c:pt>
                  <c:pt idx="16">
                    <c:v>1.5</c:v>
                  </c:pt>
                  <c:pt idx="17">
                    <c:v>0.70000000000000062</c:v>
                  </c:pt>
                  <c:pt idx="18">
                    <c:v>3.7</c:v>
                  </c:pt>
                  <c:pt idx="19">
                    <c:v>1</c:v>
                  </c:pt>
                  <c:pt idx="20">
                    <c:v>1.9000000000000001</c:v>
                  </c:pt>
                  <c:pt idx="21">
                    <c:v>0.9</c:v>
                  </c:pt>
                  <c:pt idx="22">
                    <c:v>1.2</c:v>
                  </c:pt>
                  <c:pt idx="23">
                    <c:v>0.70000000000000062</c:v>
                  </c:pt>
                  <c:pt idx="24">
                    <c:v>0.30000000000000032</c:v>
                  </c:pt>
                  <c:pt idx="25">
                    <c:v>0.4</c:v>
                  </c:pt>
                  <c:pt idx="26">
                    <c:v>0.5</c:v>
                  </c:pt>
                  <c:pt idx="27">
                    <c:v>0.4</c:v>
                  </c:pt>
                  <c:pt idx="28">
                    <c:v>0.70000000000000062</c:v>
                  </c:pt>
                  <c:pt idx="29">
                    <c:v>3.2</c:v>
                  </c:pt>
                  <c:pt idx="30">
                    <c:v>1.4</c:v>
                  </c:pt>
                  <c:pt idx="31">
                    <c:v>1</c:v>
                  </c:pt>
                  <c:pt idx="32">
                    <c:v>1.1000000000000001</c:v>
                  </c:pt>
                  <c:pt idx="33">
                    <c:v>0.70000000000000062</c:v>
                  </c:pt>
                  <c:pt idx="34">
                    <c:v>0.1</c:v>
                  </c:pt>
                  <c:pt idx="35">
                    <c:v>0.8</c:v>
                  </c:pt>
                  <c:pt idx="36">
                    <c:v>0.4</c:v>
                  </c:pt>
                  <c:pt idx="37">
                    <c:v>1.6</c:v>
                  </c:pt>
                  <c:pt idx="38">
                    <c:v>3.8</c:v>
                  </c:pt>
                  <c:pt idx="39">
                    <c:v>1.1000000000000001</c:v>
                  </c:pt>
                  <c:pt idx="40">
                    <c:v>1.8</c:v>
                  </c:pt>
                  <c:pt idx="41">
                    <c:v>1.3</c:v>
                  </c:pt>
                  <c:pt idx="42">
                    <c:v>0.5</c:v>
                  </c:pt>
                  <c:pt idx="43">
                    <c:v>0.70000000000000062</c:v>
                  </c:pt>
                  <c:pt idx="44">
                    <c:v>0.2</c:v>
                  </c:pt>
                  <c:pt idx="45">
                    <c:v>0.5</c:v>
                  </c:pt>
                  <c:pt idx="46">
                    <c:v>0.60000000000000064</c:v>
                  </c:pt>
                  <c:pt idx="47">
                    <c:v>0.2</c:v>
                  </c:pt>
                  <c:pt idx="48">
                    <c:v>0.2</c:v>
                  </c:pt>
                  <c:pt idx="49">
                    <c:v>0.60000000000000064</c:v>
                  </c:pt>
                  <c:pt idx="50">
                    <c:v>0.60000000000000064</c:v>
                  </c:pt>
                  <c:pt idx="51">
                    <c:v>0.70000000000000062</c:v>
                  </c:pt>
                  <c:pt idx="52">
                    <c:v>0.70000000000000062</c:v>
                  </c:pt>
                  <c:pt idx="53">
                    <c:v>1.7</c:v>
                  </c:pt>
                  <c:pt idx="54">
                    <c:v>0.60000000000000064</c:v>
                  </c:pt>
                  <c:pt idx="55">
                    <c:v>1.2</c:v>
                  </c:pt>
                  <c:pt idx="56">
                    <c:v>1.2</c:v>
                  </c:pt>
                  <c:pt idx="57">
                    <c:v>0.9</c:v>
                  </c:pt>
                  <c:pt idx="58">
                    <c:v>1</c:v>
                  </c:pt>
                  <c:pt idx="59">
                    <c:v>1.5502687938978814</c:v>
                  </c:pt>
                  <c:pt idx="60">
                    <c:v>1.2055427546683846</c:v>
                  </c:pt>
                  <c:pt idx="61">
                    <c:v>0</c:v>
                  </c:pt>
                  <c:pt idx="62">
                    <c:v>2.2516660498395447</c:v>
                  </c:pt>
                  <c:pt idx="63">
                    <c:v>0.5</c:v>
                  </c:pt>
                  <c:pt idx="64">
                    <c:v>1.1000000000000001</c:v>
                  </c:pt>
                  <c:pt idx="65">
                    <c:v>1.5</c:v>
                  </c:pt>
                  <c:pt idx="66">
                    <c:v>2.5</c:v>
                  </c:pt>
                  <c:pt idx="67">
                    <c:v>1.6</c:v>
                  </c:pt>
                  <c:pt idx="68">
                    <c:v>2.9</c:v>
                  </c:pt>
                  <c:pt idx="69">
                    <c:v>0.2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(LSLO!$F$2:$F$52,LSLO!$F$54:$F$65,LSLO!$F$67:$F$73)</c:f>
              <c:numCache>
                <c:formatCode>0.0</c:formatCode>
                <c:ptCount val="70"/>
                <c:pt idx="0">
                  <c:v>41.3</c:v>
                </c:pt>
                <c:pt idx="1">
                  <c:v>29.8</c:v>
                </c:pt>
                <c:pt idx="2">
                  <c:v>32</c:v>
                </c:pt>
                <c:pt idx="3">
                  <c:v>2.2999999999999998</c:v>
                </c:pt>
                <c:pt idx="4">
                  <c:v>1</c:v>
                </c:pt>
                <c:pt idx="5">
                  <c:v>2.5</c:v>
                </c:pt>
                <c:pt idx="6">
                  <c:v>1.7</c:v>
                </c:pt>
                <c:pt idx="7">
                  <c:v>1.6</c:v>
                </c:pt>
                <c:pt idx="8">
                  <c:v>2</c:v>
                </c:pt>
                <c:pt idx="9">
                  <c:v>4.9000000000000004</c:v>
                </c:pt>
                <c:pt idx="10">
                  <c:v>0.70000000000000062</c:v>
                </c:pt>
                <c:pt idx="11">
                  <c:v>0.5</c:v>
                </c:pt>
                <c:pt idx="12">
                  <c:v>1</c:v>
                </c:pt>
                <c:pt idx="13">
                  <c:v>1.2</c:v>
                </c:pt>
                <c:pt idx="14">
                  <c:v>7.5</c:v>
                </c:pt>
                <c:pt idx="15">
                  <c:v>2.8</c:v>
                </c:pt>
                <c:pt idx="16">
                  <c:v>1.4</c:v>
                </c:pt>
                <c:pt idx="17">
                  <c:v>1.2</c:v>
                </c:pt>
                <c:pt idx="18">
                  <c:v>2.9</c:v>
                </c:pt>
                <c:pt idx="19">
                  <c:v>30.1</c:v>
                </c:pt>
                <c:pt idx="20">
                  <c:v>0.9</c:v>
                </c:pt>
                <c:pt idx="21">
                  <c:v>7.3</c:v>
                </c:pt>
                <c:pt idx="22">
                  <c:v>3.7</c:v>
                </c:pt>
                <c:pt idx="23">
                  <c:v>1.8</c:v>
                </c:pt>
                <c:pt idx="24">
                  <c:v>3.8</c:v>
                </c:pt>
                <c:pt idx="25">
                  <c:v>3</c:v>
                </c:pt>
                <c:pt idx="26">
                  <c:v>1.1000000000000001</c:v>
                </c:pt>
                <c:pt idx="27">
                  <c:v>3.6</c:v>
                </c:pt>
                <c:pt idx="28">
                  <c:v>1.1000000000000001</c:v>
                </c:pt>
                <c:pt idx="29">
                  <c:v>12.4</c:v>
                </c:pt>
                <c:pt idx="30">
                  <c:v>2.5</c:v>
                </c:pt>
                <c:pt idx="31">
                  <c:v>2</c:v>
                </c:pt>
                <c:pt idx="32">
                  <c:v>1.2</c:v>
                </c:pt>
                <c:pt idx="33">
                  <c:v>0.60000000000000064</c:v>
                </c:pt>
                <c:pt idx="34">
                  <c:v>4.5999999999999996</c:v>
                </c:pt>
                <c:pt idx="35">
                  <c:v>1.7</c:v>
                </c:pt>
                <c:pt idx="36">
                  <c:v>1.3</c:v>
                </c:pt>
                <c:pt idx="37">
                  <c:v>1.1000000000000001</c:v>
                </c:pt>
                <c:pt idx="38">
                  <c:v>8</c:v>
                </c:pt>
                <c:pt idx="39">
                  <c:v>2.2999999999999998</c:v>
                </c:pt>
                <c:pt idx="40">
                  <c:v>1.8</c:v>
                </c:pt>
                <c:pt idx="41">
                  <c:v>1.1000000000000001</c:v>
                </c:pt>
                <c:pt idx="42">
                  <c:v>1.7</c:v>
                </c:pt>
                <c:pt idx="43">
                  <c:v>5.3</c:v>
                </c:pt>
                <c:pt idx="44">
                  <c:v>1.1000000000000001</c:v>
                </c:pt>
                <c:pt idx="45">
                  <c:v>4.0999999999999996</c:v>
                </c:pt>
                <c:pt idx="46">
                  <c:v>0.8</c:v>
                </c:pt>
                <c:pt idx="47">
                  <c:v>1.5</c:v>
                </c:pt>
                <c:pt idx="48">
                  <c:v>3.8</c:v>
                </c:pt>
                <c:pt idx="49">
                  <c:v>1.6</c:v>
                </c:pt>
                <c:pt idx="50">
                  <c:v>0.2</c:v>
                </c:pt>
                <c:pt idx="51">
                  <c:v>1.9400000000000017</c:v>
                </c:pt>
                <c:pt idx="52">
                  <c:v>20</c:v>
                </c:pt>
                <c:pt idx="53">
                  <c:v>0.9</c:v>
                </c:pt>
                <c:pt idx="54">
                  <c:v>1.1000000000000001</c:v>
                </c:pt>
                <c:pt idx="55">
                  <c:v>2.2000000000000002</c:v>
                </c:pt>
                <c:pt idx="56">
                  <c:v>5.3</c:v>
                </c:pt>
                <c:pt idx="57">
                  <c:v>5.3</c:v>
                </c:pt>
                <c:pt idx="58">
                  <c:v>5.3666666666666654</c:v>
                </c:pt>
                <c:pt idx="59">
                  <c:v>5.7666666666666329</c:v>
                </c:pt>
                <c:pt idx="60">
                  <c:v>0.50000000000006628</c:v>
                </c:pt>
                <c:pt idx="61">
                  <c:v>1.2999999999999519</c:v>
                </c:pt>
                <c:pt idx="62">
                  <c:v>5.3333333333333224</c:v>
                </c:pt>
                <c:pt idx="63">
                  <c:v>3.5</c:v>
                </c:pt>
                <c:pt idx="64">
                  <c:v>0.13</c:v>
                </c:pt>
                <c:pt idx="65">
                  <c:v>1.3</c:v>
                </c:pt>
                <c:pt idx="66">
                  <c:v>2.9</c:v>
                </c:pt>
                <c:pt idx="67">
                  <c:v>8.9</c:v>
                </c:pt>
                <c:pt idx="68">
                  <c:v>5.4</c:v>
                </c:pt>
                <c:pt idx="69">
                  <c:v>5.3</c:v>
                </c:pt>
              </c:numCache>
            </c:numRef>
          </c:val>
        </c:ser>
        <c:gapWidth val="50"/>
        <c:axId val="79207808"/>
        <c:axId val="79222272"/>
      </c:barChart>
      <c:catAx>
        <c:axId val="792078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222272"/>
        <c:crosses val="autoZero"/>
        <c:auto val="1"/>
        <c:lblAlgn val="ctr"/>
        <c:lblOffset val="100"/>
      </c:catAx>
      <c:valAx>
        <c:axId val="79222272"/>
        <c:scaling>
          <c:orientation val="minMax"/>
          <c:max val="45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</c:title>
        <c:numFmt formatCode="0.0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2078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277"/>
          <c:y val="0.18444263973729871"/>
          <c:w val="7.8839142421910105E-2"/>
          <c:h val="5.4059531796193751E-2"/>
        </c:manualLayout>
      </c:layout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7.4308289588801493E-2"/>
          <c:y val="3.3799755184956898E-2"/>
          <c:w val="0.90006747594050729"/>
          <c:h val="0.71740947486305162"/>
        </c:manualLayout>
      </c:layout>
      <c:lineChart>
        <c:grouping val="standard"/>
        <c:ser>
          <c:idx val="0"/>
          <c:order val="0"/>
          <c:tx>
            <c:strRef>
              <c:f>SCUP!$D$1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(SCUP!$D$2:$D$52,SCUP!$D$54:$D$65,SCUP!$D$67:$D$73)</c:f>
              <c:numCache>
                <c:formatCode>0.0000</c:formatCode>
                <c:ptCount val="70"/>
                <c:pt idx="0">
                  <c:v>0.49998571428571487</c:v>
                </c:pt>
                <c:pt idx="1">
                  <c:v>2.2953285714285716</c:v>
                </c:pt>
                <c:pt idx="2">
                  <c:v>0.18321000000000026</c:v>
                </c:pt>
                <c:pt idx="3">
                  <c:v>0.19410428571428573</c:v>
                </c:pt>
                <c:pt idx="4">
                  <c:v>0.11381428571428573</c:v>
                </c:pt>
                <c:pt idx="5">
                  <c:v>0</c:v>
                </c:pt>
                <c:pt idx="6">
                  <c:v>0.25747714285714285</c:v>
                </c:pt>
                <c:pt idx="7">
                  <c:v>0.69218571428571463</c:v>
                </c:pt>
                <c:pt idx="8">
                  <c:v>0.33617285714285833</c:v>
                </c:pt>
                <c:pt idx="9">
                  <c:v>0.41703857142857148</c:v>
                </c:pt>
                <c:pt idx="10">
                  <c:v>0.87242857142857311</c:v>
                </c:pt>
                <c:pt idx="11">
                  <c:v>0.67358571428571523</c:v>
                </c:pt>
                <c:pt idx="12">
                  <c:v>0.6346142857142858</c:v>
                </c:pt>
                <c:pt idx="13">
                  <c:v>0.61335714285714249</c:v>
                </c:pt>
                <c:pt idx="14">
                  <c:v>1.0119285714285715</c:v>
                </c:pt>
                <c:pt idx="15">
                  <c:v>0.60627142857142946</c:v>
                </c:pt>
                <c:pt idx="16">
                  <c:v>0.44817142857142822</c:v>
                </c:pt>
                <c:pt idx="17">
                  <c:v>0.41827857142857189</c:v>
                </c:pt>
                <c:pt idx="18">
                  <c:v>0.35955571428571431</c:v>
                </c:pt>
                <c:pt idx="19">
                  <c:v>0.398792857142858</c:v>
                </c:pt>
                <c:pt idx="20">
                  <c:v>0.44330000000000008</c:v>
                </c:pt>
                <c:pt idx="21">
                  <c:v>0.36185857142857203</c:v>
                </c:pt>
                <c:pt idx="22">
                  <c:v>0.24284400000000023</c:v>
                </c:pt>
                <c:pt idx="23">
                  <c:v>0.29479350000000004</c:v>
                </c:pt>
                <c:pt idx="24">
                  <c:v>0.34937000000000046</c:v>
                </c:pt>
                <c:pt idx="25">
                  <c:v>0.89634285714285722</c:v>
                </c:pt>
                <c:pt idx="26">
                  <c:v>0.54560000000000064</c:v>
                </c:pt>
                <c:pt idx="27">
                  <c:v>0.34210714285714289</c:v>
                </c:pt>
                <c:pt idx="28">
                  <c:v>0.33568571428571486</c:v>
                </c:pt>
                <c:pt idx="29">
                  <c:v>0.62487142857142985</c:v>
                </c:pt>
                <c:pt idx="30">
                  <c:v>0.59918571428571432</c:v>
                </c:pt>
                <c:pt idx="31">
                  <c:v>0.1565057142857143</c:v>
                </c:pt>
                <c:pt idx="32">
                  <c:v>0.96852857142857274</c:v>
                </c:pt>
                <c:pt idx="33">
                  <c:v>0.50751428571428447</c:v>
                </c:pt>
                <c:pt idx="34">
                  <c:v>0.19857714285714309</c:v>
                </c:pt>
                <c:pt idx="35">
                  <c:v>0.35867000000000032</c:v>
                </c:pt>
                <c:pt idx="36">
                  <c:v>0.26575857142857146</c:v>
                </c:pt>
                <c:pt idx="37">
                  <c:v>0.28484571428571431</c:v>
                </c:pt>
                <c:pt idx="38">
                  <c:v>0.2400728571428572</c:v>
                </c:pt>
                <c:pt idx="39">
                  <c:v>0.20437857142857119</c:v>
                </c:pt>
                <c:pt idx="40">
                  <c:v>0.12422142857142872</c:v>
                </c:pt>
                <c:pt idx="41">
                  <c:v>0</c:v>
                </c:pt>
                <c:pt idx="42">
                  <c:v>0.41593142857142829</c:v>
                </c:pt>
                <c:pt idx="43">
                  <c:v>0</c:v>
                </c:pt>
                <c:pt idx="44">
                  <c:v>0.38931571428571493</c:v>
                </c:pt>
                <c:pt idx="45">
                  <c:v>0.18644285714285752</c:v>
                </c:pt>
                <c:pt idx="46">
                  <c:v>0</c:v>
                </c:pt>
                <c:pt idx="47">
                  <c:v>0.13108571428571417</c:v>
                </c:pt>
                <c:pt idx="48">
                  <c:v>0</c:v>
                </c:pt>
                <c:pt idx="49">
                  <c:v>0.3785985714285719</c:v>
                </c:pt>
                <c:pt idx="50">
                  <c:v>0</c:v>
                </c:pt>
                <c:pt idx="51">
                  <c:v>0.31054650000000045</c:v>
                </c:pt>
                <c:pt idx="52">
                  <c:v>1.10802</c:v>
                </c:pt>
                <c:pt idx="53">
                  <c:v>0.19602749999999999</c:v>
                </c:pt>
                <c:pt idx="54">
                  <c:v>0.13438724999999999</c:v>
                </c:pt>
                <c:pt idx="55">
                  <c:v>0.39740925000000032</c:v>
                </c:pt>
                <c:pt idx="56">
                  <c:v>0.25173824999999994</c:v>
                </c:pt>
                <c:pt idx="57">
                  <c:v>0.63454500000000102</c:v>
                </c:pt>
                <c:pt idx="58">
                  <c:v>0.36307125000000001</c:v>
                </c:pt>
                <c:pt idx="59">
                  <c:v>0.33541500000000052</c:v>
                </c:pt>
                <c:pt idx="60">
                  <c:v>0</c:v>
                </c:pt>
                <c:pt idx="61">
                  <c:v>0.4602</c:v>
                </c:pt>
                <c:pt idx="62">
                  <c:v>0.20514299999999999</c:v>
                </c:pt>
                <c:pt idx="63">
                  <c:v>0.82738649999999958</c:v>
                </c:pt>
                <c:pt idx="64">
                  <c:v>0.40325024999999998</c:v>
                </c:pt>
                <c:pt idx="65">
                  <c:v>0.1138866675</c:v>
                </c:pt>
                <c:pt idx="66">
                  <c:v>0.23961374999999999</c:v>
                </c:pt>
                <c:pt idx="67">
                  <c:v>0.30193102500000002</c:v>
                </c:pt>
                <c:pt idx="68">
                  <c:v>0.76464000000000143</c:v>
                </c:pt>
                <c:pt idx="69">
                  <c:v>0</c:v>
                </c:pt>
              </c:numCache>
            </c:numRef>
          </c:val>
        </c:ser>
        <c:ser>
          <c:idx val="1"/>
          <c:order val="1"/>
          <c:tx>
            <c:strRef>
              <c:f>SCUP!$C$1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5"/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(SCUP!$C$2:$C$52,SCUP!$C$54:$C$65,SCUP!$C$67:$C$73)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0.13113285714285713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</c:ser>
        <c:marker val="1"/>
        <c:axId val="78534912"/>
        <c:axId val="78545280"/>
      </c:lineChart>
      <c:catAx>
        <c:axId val="785349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78545280"/>
        <c:crosses val="autoZero"/>
        <c:auto val="1"/>
        <c:lblAlgn val="ctr"/>
        <c:lblOffset val="100"/>
      </c:catAx>
      <c:valAx>
        <c:axId val="78545280"/>
        <c:scaling>
          <c:orientation val="minMax"/>
          <c:max val="2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>
            <c:manualLayout>
              <c:xMode val="edge"/>
              <c:yMode val="edge"/>
              <c:x val="5.8718969798602924E-3"/>
              <c:y val="0.18274696368576895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53491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0003215223097102"/>
          <c:y val="5.5635024788568098E-2"/>
          <c:w val="0.17268952318460187"/>
          <c:h val="0.13041776027996504"/>
        </c:manualLayout>
      </c:layout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5637145598105707E-2"/>
          <c:y val="2.7361047954112181E-2"/>
          <c:w val="0.89873866872409902"/>
          <c:h val="0.71248785391187863"/>
        </c:manualLayout>
      </c:layout>
      <c:lineChart>
        <c:grouping val="standard"/>
        <c:ser>
          <c:idx val="0"/>
          <c:order val="0"/>
          <c:tx>
            <c:strRef>
              <c:f>SCLO!$D$1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(SCLO!$D$2:$D$52,SCLO!$D$54:$D$65,SCLO!$D$67:$D$73)</c:f>
              <c:numCache>
                <c:formatCode>0.0000</c:formatCode>
                <c:ptCount val="70"/>
                <c:pt idx="0">
                  <c:v>0.45835714285714285</c:v>
                </c:pt>
                <c:pt idx="1">
                  <c:v>0.73470000000000091</c:v>
                </c:pt>
                <c:pt idx="2">
                  <c:v>0.49024285714285776</c:v>
                </c:pt>
                <c:pt idx="3">
                  <c:v>0.33883000000000052</c:v>
                </c:pt>
                <c:pt idx="4">
                  <c:v>0.36398428571428676</c:v>
                </c:pt>
                <c:pt idx="5">
                  <c:v>8.6224285714285726E-2</c:v>
                </c:pt>
                <c:pt idx="6">
                  <c:v>0</c:v>
                </c:pt>
                <c:pt idx="7">
                  <c:v>0.35924571428571428</c:v>
                </c:pt>
                <c:pt idx="8">
                  <c:v>0.43032428571428694</c:v>
                </c:pt>
                <c:pt idx="9">
                  <c:v>0.2556614285714281</c:v>
                </c:pt>
                <c:pt idx="10">
                  <c:v>0.25273857142857126</c:v>
                </c:pt>
                <c:pt idx="11">
                  <c:v>0.21279285714285742</c:v>
                </c:pt>
                <c:pt idx="12">
                  <c:v>0.22169428571428573</c:v>
                </c:pt>
                <c:pt idx="13">
                  <c:v>0.16895000000000004</c:v>
                </c:pt>
                <c:pt idx="14">
                  <c:v>0.44024428571428581</c:v>
                </c:pt>
                <c:pt idx="15">
                  <c:v>0.6394857142857151</c:v>
                </c:pt>
                <c:pt idx="16">
                  <c:v>0.14578857142857138</c:v>
                </c:pt>
                <c:pt idx="17">
                  <c:v>9.5081428571428706E-2</c:v>
                </c:pt>
                <c:pt idx="18">
                  <c:v>0.37611857142857197</c:v>
                </c:pt>
                <c:pt idx="19">
                  <c:v>0.35193857142857182</c:v>
                </c:pt>
                <c:pt idx="20">
                  <c:v>0.29653714285714289</c:v>
                </c:pt>
                <c:pt idx="21">
                  <c:v>0.1137257142857145</c:v>
                </c:pt>
                <c:pt idx="22">
                  <c:v>0.23961374999999999</c:v>
                </c:pt>
                <c:pt idx="23">
                  <c:v>0.17222100000000001</c:v>
                </c:pt>
                <c:pt idx="24">
                  <c:v>0.43098857142857222</c:v>
                </c:pt>
                <c:pt idx="25">
                  <c:v>0.35951142857142859</c:v>
                </c:pt>
                <c:pt idx="26">
                  <c:v>0.18985285714285721</c:v>
                </c:pt>
                <c:pt idx="27">
                  <c:v>0</c:v>
                </c:pt>
                <c:pt idx="28">
                  <c:v>0.47607142857142859</c:v>
                </c:pt>
                <c:pt idx="29">
                  <c:v>0.32465857142857196</c:v>
                </c:pt>
                <c:pt idx="30">
                  <c:v>0.49290000000000045</c:v>
                </c:pt>
                <c:pt idx="31">
                  <c:v>0.20756714285714331</c:v>
                </c:pt>
                <c:pt idx="32">
                  <c:v>0</c:v>
                </c:pt>
                <c:pt idx="33">
                  <c:v>0.42168857142857197</c:v>
                </c:pt>
                <c:pt idx="34">
                  <c:v>0.14981857142857138</c:v>
                </c:pt>
                <c:pt idx="35">
                  <c:v>0.10199000000000009</c:v>
                </c:pt>
                <c:pt idx="36">
                  <c:v>0</c:v>
                </c:pt>
                <c:pt idx="37">
                  <c:v>0.26017857142857148</c:v>
                </c:pt>
                <c:pt idx="38">
                  <c:v>0.16793142857142901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0.21669000000000022</c:v>
                </c:pt>
                <c:pt idx="50">
                  <c:v>0</c:v>
                </c:pt>
                <c:pt idx="51">
                  <c:v>0</c:v>
                </c:pt>
                <c:pt idx="52">
                  <c:v>0.48651547500000053</c:v>
                </c:pt>
                <c:pt idx="53">
                  <c:v>0.12168749999999998</c:v>
                </c:pt>
                <c:pt idx="54">
                  <c:v>0.11274899999999995</c:v>
                </c:pt>
                <c:pt idx="55">
                  <c:v>0.53896500000000003</c:v>
                </c:pt>
                <c:pt idx="56">
                  <c:v>0.39435600000000065</c:v>
                </c:pt>
                <c:pt idx="57">
                  <c:v>0.43480050000000053</c:v>
                </c:pt>
                <c:pt idx="58">
                  <c:v>0.36307125000000001</c:v>
                </c:pt>
                <c:pt idx="59">
                  <c:v>0.19093874999999999</c:v>
                </c:pt>
                <c:pt idx="60">
                  <c:v>0</c:v>
                </c:pt>
                <c:pt idx="61">
                  <c:v>0.25833150000000005</c:v>
                </c:pt>
                <c:pt idx="62">
                  <c:v>0.23425950000000001</c:v>
                </c:pt>
                <c:pt idx="63">
                  <c:v>0.72791249999999996</c:v>
                </c:pt>
                <c:pt idx="64">
                  <c:v>0.52224734999999911</c:v>
                </c:pt>
                <c:pt idx="65">
                  <c:v>0</c:v>
                </c:pt>
                <c:pt idx="66">
                  <c:v>0.32534812500000065</c:v>
                </c:pt>
                <c:pt idx="67">
                  <c:v>0.36647407500000079</c:v>
                </c:pt>
                <c:pt idx="68">
                  <c:v>0.33470700000000031</c:v>
                </c:pt>
                <c:pt idx="69">
                  <c:v>0.25147275000000002</c:v>
                </c:pt>
              </c:numCache>
            </c:numRef>
          </c:val>
        </c:ser>
        <c:ser>
          <c:idx val="1"/>
          <c:order val="1"/>
          <c:tx>
            <c:strRef>
              <c:f>SCLO!$C$1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5"/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(SCLO!$C$2:$C$52,SCLO!$C$54:$C$65,SCLO!$C$67:$C$73)</c:f>
              <c:numCache>
                <c:formatCode>0.0000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</c:ser>
        <c:marker val="1"/>
        <c:axId val="79319808"/>
        <c:axId val="79321728"/>
      </c:lineChart>
      <c:catAx>
        <c:axId val="793198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79321728"/>
        <c:crosses val="autoZero"/>
        <c:auto val="1"/>
        <c:lblAlgn val="ctr"/>
        <c:lblOffset val="100"/>
      </c:catAx>
      <c:valAx>
        <c:axId val="79321728"/>
        <c:scaling>
          <c:orientation val="minMax"/>
          <c:max val="2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31980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1530993000874885"/>
          <c:y val="6.0207840765381847E-2"/>
          <c:w val="0.15463396762904635"/>
          <c:h val="0.15893607905639551"/>
        </c:manualLayout>
      </c:layout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8672114818302973E-2"/>
          <c:y val="2.7841892897716231E-2"/>
          <c:w val="0.90469635737414045"/>
          <c:h val="0.69149527950797263"/>
        </c:manualLayout>
      </c:layout>
      <c:lineChart>
        <c:grouping val="standard"/>
        <c:ser>
          <c:idx val="0"/>
          <c:order val="0"/>
          <c:tx>
            <c:strRef>
              <c:f>SCLO!$E$1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(SCLO!$E$2:$E$52,SCLO!$E$54:$E$65,SCLO!$E$67:$E$73)</c:f>
              <c:numCache>
                <c:formatCode>0.0000</c:formatCode>
                <c:ptCount val="70"/>
                <c:pt idx="0">
                  <c:v>0</c:v>
                </c:pt>
                <c:pt idx="1">
                  <c:v>1.8990645161290322E-2</c:v>
                </c:pt>
                <c:pt idx="2">
                  <c:v>1.6964354838709703E-2</c:v>
                </c:pt>
                <c:pt idx="3">
                  <c:v>2.1439193548387123E-2</c:v>
                </c:pt>
                <c:pt idx="4">
                  <c:v>1.6344677419354841E-2</c:v>
                </c:pt>
                <c:pt idx="5">
                  <c:v>4.2746774193548498E-2</c:v>
                </c:pt>
                <c:pt idx="6">
                  <c:v>0</c:v>
                </c:pt>
                <c:pt idx="7">
                  <c:v>1.5900483870967767E-2</c:v>
                </c:pt>
                <c:pt idx="8">
                  <c:v>2.9146774193548369E-2</c:v>
                </c:pt>
                <c:pt idx="9">
                  <c:v>1.8168064516129033E-2</c:v>
                </c:pt>
                <c:pt idx="10">
                  <c:v>2.0742741935483869E-2</c:v>
                </c:pt>
                <c:pt idx="11">
                  <c:v>1.6081451612903266E-2</c:v>
                </c:pt>
                <c:pt idx="12">
                  <c:v>1.7068548387096771E-2</c:v>
                </c:pt>
                <c:pt idx="13">
                  <c:v>1.0786774193548404E-2</c:v>
                </c:pt>
                <c:pt idx="14">
                  <c:v>2.8324193548387066E-2</c:v>
                </c:pt>
                <c:pt idx="15">
                  <c:v>1.4367741935483866E-2</c:v>
                </c:pt>
                <c:pt idx="16">
                  <c:v>2.8872580645161287E-2</c:v>
                </c:pt>
                <c:pt idx="17">
                  <c:v>3.0325806451612911E-2</c:v>
                </c:pt>
                <c:pt idx="18">
                  <c:v>3.1614516129032252E-2</c:v>
                </c:pt>
                <c:pt idx="19">
                  <c:v>3.3341935483871037E-2</c:v>
                </c:pt>
                <c:pt idx="20">
                  <c:v>0</c:v>
                </c:pt>
                <c:pt idx="21">
                  <c:v>0</c:v>
                </c:pt>
                <c:pt idx="22">
                  <c:v>2.0563084999999977E-2</c:v>
                </c:pt>
                <c:pt idx="23">
                  <c:v>3.662675E-2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1.023E-2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2.8289999999999999E-2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5.8878649999999998E-2</c:v>
                </c:pt>
                <c:pt idx="52">
                  <c:v>0.14322745000000023</c:v>
                </c:pt>
                <c:pt idx="53">
                  <c:v>3.0478360000000052E-2</c:v>
                </c:pt>
                <c:pt idx="54">
                  <c:v>3.3285900000000042E-2</c:v>
                </c:pt>
                <c:pt idx="55">
                  <c:v>3.7914049999999998E-2</c:v>
                </c:pt>
                <c:pt idx="56">
                  <c:v>3.2489000000000046E-2</c:v>
                </c:pt>
                <c:pt idx="57">
                  <c:v>2.8602579999999999E-2</c:v>
                </c:pt>
                <c:pt idx="58">
                  <c:v>3.8680299999999994E-2</c:v>
                </c:pt>
                <c:pt idx="59">
                  <c:v>2.3327714999999988E-2</c:v>
                </c:pt>
                <c:pt idx="60">
                  <c:v>1.0230969999999999E-2</c:v>
                </c:pt>
                <c:pt idx="61">
                  <c:v>7.0403049999999995E-2</c:v>
                </c:pt>
                <c:pt idx="62">
                  <c:v>6.4211749999999998E-2</c:v>
                </c:pt>
                <c:pt idx="63">
                  <c:v>2.8866169999999997E-2</c:v>
                </c:pt>
                <c:pt idx="64">
                  <c:v>4.0580599999999988E-2</c:v>
                </c:pt>
                <c:pt idx="65">
                  <c:v>2.4112354999999978E-2</c:v>
                </c:pt>
                <c:pt idx="66">
                  <c:v>4.1530750000000005E-2</c:v>
                </c:pt>
                <c:pt idx="67">
                  <c:v>6.3537449999999995E-2</c:v>
                </c:pt>
                <c:pt idx="68">
                  <c:v>1.4518904999999986E-2</c:v>
                </c:pt>
                <c:pt idx="69">
                  <c:v>1.9870394999999999E-2</c:v>
                </c:pt>
              </c:numCache>
            </c:numRef>
          </c:val>
        </c:ser>
        <c:marker val="1"/>
        <c:axId val="79337728"/>
        <c:axId val="79508224"/>
      </c:lineChart>
      <c:catAx>
        <c:axId val="793377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508224"/>
        <c:crosses val="autoZero"/>
        <c:auto val="1"/>
        <c:lblAlgn val="ctr"/>
        <c:lblOffset val="100"/>
      </c:catAx>
      <c:valAx>
        <c:axId val="795082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33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238888888888902"/>
          <c:y val="0.13662283959788044"/>
          <c:w val="0.18987390638670171"/>
          <c:h val="5.6864507502599908E-2"/>
        </c:manualLayout>
      </c:layout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6852143482064696E-2"/>
          <c:y val="2.2256475016094682E-2"/>
          <c:w val="0.90717596237970344"/>
          <c:h val="0.77052122022483172"/>
        </c:manualLayout>
      </c:layout>
      <c:lineChart>
        <c:grouping val="standard"/>
        <c:ser>
          <c:idx val="0"/>
          <c:order val="0"/>
          <c:tx>
            <c:strRef>
              <c:f>SCUP!$E$1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(SCUP!$E$2:$E$52,SCUP!$E$54:$E$65,SCUP!$E$67:$E$73)</c:f>
              <c:numCache>
                <c:formatCode>0.0000</c:formatCode>
                <c:ptCount val="70"/>
                <c:pt idx="0">
                  <c:v>1.4600806451612916E-2</c:v>
                </c:pt>
                <c:pt idx="1">
                  <c:v>2.3141935483871036E-2</c:v>
                </c:pt>
                <c:pt idx="2">
                  <c:v>1.580725806451615E-2</c:v>
                </c:pt>
                <c:pt idx="3">
                  <c:v>1.2579999999999982E-2</c:v>
                </c:pt>
                <c:pt idx="4">
                  <c:v>5.1904838709677346E-2</c:v>
                </c:pt>
                <c:pt idx="5">
                  <c:v>0</c:v>
                </c:pt>
                <c:pt idx="6">
                  <c:v>0</c:v>
                </c:pt>
                <c:pt idx="7">
                  <c:v>1.7348225806451612E-2</c:v>
                </c:pt>
                <c:pt idx="8">
                  <c:v>1.945677419354841E-2</c:v>
                </c:pt>
                <c:pt idx="9">
                  <c:v>2.3591612903225812E-2</c:v>
                </c:pt>
                <c:pt idx="10">
                  <c:v>2.3459999999999995E-2</c:v>
                </c:pt>
                <c:pt idx="11">
                  <c:v>1.6906774193548413E-2</c:v>
                </c:pt>
                <c:pt idx="12">
                  <c:v>1.4578870967741936E-2</c:v>
                </c:pt>
                <c:pt idx="13">
                  <c:v>2.167225806451618E-2</c:v>
                </c:pt>
                <c:pt idx="14">
                  <c:v>2.0240967741935491E-2</c:v>
                </c:pt>
                <c:pt idx="15">
                  <c:v>1.4507580645161324E-2</c:v>
                </c:pt>
                <c:pt idx="16">
                  <c:v>3.2245161290322601E-2</c:v>
                </c:pt>
                <c:pt idx="17">
                  <c:v>2.9695161290322576E-2</c:v>
                </c:pt>
                <c:pt idx="18">
                  <c:v>3.2519354838709671E-2</c:v>
                </c:pt>
                <c:pt idx="19">
                  <c:v>3.3232258064516171E-2</c:v>
                </c:pt>
                <c:pt idx="20">
                  <c:v>0</c:v>
                </c:pt>
                <c:pt idx="21">
                  <c:v>0</c:v>
                </c:pt>
                <c:pt idx="22">
                  <c:v>3.509425E-2</c:v>
                </c:pt>
                <c:pt idx="23">
                  <c:v>3.0006350000000001E-2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3.6590000000000004E-2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6.4548899999999992E-2</c:v>
                </c:pt>
                <c:pt idx="52">
                  <c:v>0.13121264999999999</c:v>
                </c:pt>
                <c:pt idx="53">
                  <c:v>2.7511440000000012E-2</c:v>
                </c:pt>
                <c:pt idx="54">
                  <c:v>2.9574184999999989E-2</c:v>
                </c:pt>
                <c:pt idx="55">
                  <c:v>3.4511899999999998E-2</c:v>
                </c:pt>
                <c:pt idx="56">
                  <c:v>2.534755E-2</c:v>
                </c:pt>
                <c:pt idx="57">
                  <c:v>5.6181449999999966E-2</c:v>
                </c:pt>
                <c:pt idx="58">
                  <c:v>3.6841300000000056E-2</c:v>
                </c:pt>
                <c:pt idx="59">
                  <c:v>2.8939730000000011E-2</c:v>
                </c:pt>
                <c:pt idx="60">
                  <c:v>1.5983974999999997E-2</c:v>
                </c:pt>
                <c:pt idx="61">
                  <c:v>8.3490600000000026E-2</c:v>
                </c:pt>
                <c:pt idx="62">
                  <c:v>6.7736500000000116E-2</c:v>
                </c:pt>
                <c:pt idx="63">
                  <c:v>4.9775600000000066E-2</c:v>
                </c:pt>
                <c:pt idx="64">
                  <c:v>2.5457890000000011E-2</c:v>
                </c:pt>
                <c:pt idx="65">
                  <c:v>3.8036649999999998E-2</c:v>
                </c:pt>
                <c:pt idx="66">
                  <c:v>2.3091709999999998E-2</c:v>
                </c:pt>
                <c:pt idx="67">
                  <c:v>5.1829149999999893E-2</c:v>
                </c:pt>
                <c:pt idx="68">
                  <c:v>1.523918E-2</c:v>
                </c:pt>
                <c:pt idx="69">
                  <c:v>1.3531975000000017E-2</c:v>
                </c:pt>
              </c:numCache>
            </c:numRef>
          </c:val>
        </c:ser>
        <c:marker val="1"/>
        <c:axId val="79523840"/>
        <c:axId val="79526144"/>
      </c:lineChart>
      <c:catAx>
        <c:axId val="795238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526144"/>
        <c:crosses val="autoZero"/>
        <c:auto val="1"/>
        <c:lblAlgn val="ctr"/>
        <c:lblOffset val="100"/>
      </c:catAx>
      <c:valAx>
        <c:axId val="79526144"/>
        <c:scaling>
          <c:orientation val="minMax"/>
          <c:max val="0.16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>
            <c:manualLayout>
              <c:xMode val="edge"/>
              <c:yMode val="edge"/>
              <c:x val="5.1965723496764007E-3"/>
              <c:y val="0.18365504234401686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523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09645669291362"/>
          <c:y val="0.13662283959788044"/>
          <c:w val="0.18216633858267758"/>
          <c:h val="5.6864507502599908E-2"/>
        </c:manualLayout>
      </c:layout>
    </c:legend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718580489938758E-2"/>
          <c:y val="2.295724006286055E-2"/>
          <c:w val="0.91656911636045491"/>
          <c:h val="0.7412507919268716"/>
        </c:manualLayout>
      </c:layout>
      <c:barChart>
        <c:barDir val="col"/>
        <c:grouping val="clustered"/>
        <c:ser>
          <c:idx val="0"/>
          <c:order val="0"/>
          <c:tx>
            <c:strRef>
              <c:f>SCLO!$F$1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(SCLO!$G$2:$G$52,SCLO!$G$54:$G$65,SCLO!$G$67:$G$73)</c:f>
                <c:numCache>
                  <c:formatCode>General</c:formatCode>
                  <c:ptCount val="70"/>
                  <c:pt idx="0">
                    <c:v>5.3</c:v>
                  </c:pt>
                  <c:pt idx="1">
                    <c:v>12.4</c:v>
                  </c:pt>
                  <c:pt idx="2">
                    <c:v>1.5</c:v>
                  </c:pt>
                  <c:pt idx="3">
                    <c:v>1.6</c:v>
                  </c:pt>
                  <c:pt idx="4">
                    <c:v>2</c:v>
                  </c:pt>
                  <c:pt idx="5">
                    <c:v>2.6</c:v>
                  </c:pt>
                  <c:pt idx="6">
                    <c:v>1.5</c:v>
                  </c:pt>
                  <c:pt idx="7">
                    <c:v>1.5</c:v>
                  </c:pt>
                  <c:pt idx="8">
                    <c:v>0.5</c:v>
                  </c:pt>
                  <c:pt idx="9">
                    <c:v>2.5</c:v>
                  </c:pt>
                  <c:pt idx="10">
                    <c:v>1.3</c:v>
                  </c:pt>
                  <c:pt idx="11">
                    <c:v>0.30000000000000032</c:v>
                  </c:pt>
                  <c:pt idx="12">
                    <c:v>1.3</c:v>
                  </c:pt>
                  <c:pt idx="13">
                    <c:v>0.8</c:v>
                  </c:pt>
                  <c:pt idx="14">
                    <c:v>0.4</c:v>
                  </c:pt>
                  <c:pt idx="15">
                    <c:v>1.4</c:v>
                  </c:pt>
                  <c:pt idx="16">
                    <c:v>1.3</c:v>
                  </c:pt>
                  <c:pt idx="17">
                    <c:v>1.9000000000000001</c:v>
                  </c:pt>
                  <c:pt idx="18">
                    <c:v>0.9</c:v>
                  </c:pt>
                  <c:pt idx="19">
                    <c:v>0.30000000000000032</c:v>
                  </c:pt>
                  <c:pt idx="20">
                    <c:v>2</c:v>
                  </c:pt>
                  <c:pt idx="21">
                    <c:v>0.8</c:v>
                  </c:pt>
                  <c:pt idx="22">
                    <c:v>1.1000000000000001</c:v>
                  </c:pt>
                  <c:pt idx="23">
                    <c:v>0.70000000000000062</c:v>
                  </c:pt>
                  <c:pt idx="24">
                    <c:v>0.4</c:v>
                  </c:pt>
                  <c:pt idx="25">
                    <c:v>1.2</c:v>
                  </c:pt>
                  <c:pt idx="26">
                    <c:v>0.1</c:v>
                  </c:pt>
                  <c:pt idx="27">
                    <c:v>0.9</c:v>
                  </c:pt>
                  <c:pt idx="28">
                    <c:v>1.1000000000000001</c:v>
                  </c:pt>
                  <c:pt idx="29">
                    <c:v>3.5</c:v>
                  </c:pt>
                  <c:pt idx="30">
                    <c:v>1.2</c:v>
                  </c:pt>
                  <c:pt idx="31">
                    <c:v>2</c:v>
                  </c:pt>
                  <c:pt idx="32">
                    <c:v>0.8</c:v>
                  </c:pt>
                  <c:pt idx="33">
                    <c:v>2.1</c:v>
                  </c:pt>
                  <c:pt idx="34">
                    <c:v>0.8</c:v>
                  </c:pt>
                  <c:pt idx="35">
                    <c:v>0.60000000000000064</c:v>
                  </c:pt>
                  <c:pt idx="36">
                    <c:v>0.9</c:v>
                  </c:pt>
                  <c:pt idx="37">
                    <c:v>0.9</c:v>
                  </c:pt>
                  <c:pt idx="38">
                    <c:v>0.70000000000000062</c:v>
                  </c:pt>
                  <c:pt idx="39">
                    <c:v>0.60000000000000064</c:v>
                  </c:pt>
                  <c:pt idx="40">
                    <c:v>1</c:v>
                  </c:pt>
                  <c:pt idx="41">
                    <c:v>0.60000000000000064</c:v>
                  </c:pt>
                  <c:pt idx="42">
                    <c:v>0.8</c:v>
                  </c:pt>
                  <c:pt idx="43">
                    <c:v>1.5</c:v>
                  </c:pt>
                  <c:pt idx="44">
                    <c:v>0.9</c:v>
                  </c:pt>
                  <c:pt idx="45">
                    <c:v>0.9</c:v>
                  </c:pt>
                  <c:pt idx="46">
                    <c:v>0.8</c:v>
                  </c:pt>
                  <c:pt idx="47">
                    <c:v>0.60000000000000064</c:v>
                  </c:pt>
                  <c:pt idx="48">
                    <c:v>0.60000000000000064</c:v>
                  </c:pt>
                  <c:pt idx="49">
                    <c:v>0.60000000000000064</c:v>
                  </c:pt>
                  <c:pt idx="50">
                    <c:v>0.70000000000000062</c:v>
                  </c:pt>
                  <c:pt idx="51">
                    <c:v>0.8</c:v>
                  </c:pt>
                  <c:pt idx="52">
                    <c:v>1.1000000000000001</c:v>
                  </c:pt>
                  <c:pt idx="53">
                    <c:v>1.2</c:v>
                  </c:pt>
                  <c:pt idx="54">
                    <c:v>0.4</c:v>
                  </c:pt>
                  <c:pt idx="55">
                    <c:v>0.5</c:v>
                  </c:pt>
                  <c:pt idx="56">
                    <c:v>1.2</c:v>
                  </c:pt>
                  <c:pt idx="57">
                    <c:v>0.5</c:v>
                  </c:pt>
                  <c:pt idx="58">
                    <c:v>1.6</c:v>
                  </c:pt>
                  <c:pt idx="59">
                    <c:v>0.15275252316519519</c:v>
                  </c:pt>
                  <c:pt idx="60">
                    <c:v>5.7735026918910193E-2</c:v>
                  </c:pt>
                  <c:pt idx="61">
                    <c:v>0.65064070986475164</c:v>
                  </c:pt>
                  <c:pt idx="62">
                    <c:v>0.34641016151377235</c:v>
                  </c:pt>
                  <c:pt idx="63">
                    <c:v>0.4</c:v>
                  </c:pt>
                  <c:pt idx="64">
                    <c:v>0.9</c:v>
                  </c:pt>
                  <c:pt idx="65">
                    <c:v>0.5</c:v>
                  </c:pt>
                  <c:pt idx="66">
                    <c:v>1.7</c:v>
                  </c:pt>
                  <c:pt idx="67">
                    <c:v>0.70000000000000062</c:v>
                  </c:pt>
                  <c:pt idx="68">
                    <c:v>1.3</c:v>
                  </c:pt>
                  <c:pt idx="69">
                    <c:v>1</c:v>
                  </c:pt>
                </c:numCache>
              </c:numRef>
            </c:plus>
            <c:minus>
              <c:numRef>
                <c:f>GCUP!$Y$43</c:f>
                <c:numCache>
                  <c:formatCode>General</c:formatCode>
                  <c:ptCount val="1"/>
                </c:numCache>
              </c:numRef>
            </c:minus>
          </c:errBars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(SCLO!$F$2:$F$52,SCLO!$F$54:$F$65,SCLO!$F$67:$F$73)</c:f>
              <c:numCache>
                <c:formatCode>0.0</c:formatCode>
                <c:ptCount val="70"/>
                <c:pt idx="0">
                  <c:v>13.6</c:v>
                </c:pt>
                <c:pt idx="1">
                  <c:v>16.100000000000001</c:v>
                </c:pt>
                <c:pt idx="2">
                  <c:v>3.6</c:v>
                </c:pt>
                <c:pt idx="3">
                  <c:v>4.9000000000000004</c:v>
                </c:pt>
                <c:pt idx="4">
                  <c:v>2.2000000000000002</c:v>
                </c:pt>
                <c:pt idx="5">
                  <c:v>4.8</c:v>
                </c:pt>
                <c:pt idx="6">
                  <c:v>3.1</c:v>
                </c:pt>
                <c:pt idx="7">
                  <c:v>4.0999999999999996</c:v>
                </c:pt>
                <c:pt idx="8">
                  <c:v>4.8</c:v>
                </c:pt>
                <c:pt idx="9">
                  <c:v>4.8</c:v>
                </c:pt>
                <c:pt idx="10">
                  <c:v>2.8</c:v>
                </c:pt>
                <c:pt idx="11">
                  <c:v>3.2</c:v>
                </c:pt>
                <c:pt idx="12">
                  <c:v>4.5</c:v>
                </c:pt>
                <c:pt idx="13">
                  <c:v>3.4</c:v>
                </c:pt>
                <c:pt idx="14">
                  <c:v>12.7</c:v>
                </c:pt>
                <c:pt idx="15">
                  <c:v>5.6</c:v>
                </c:pt>
                <c:pt idx="16">
                  <c:v>2.7</c:v>
                </c:pt>
                <c:pt idx="17">
                  <c:v>3.1</c:v>
                </c:pt>
                <c:pt idx="18">
                  <c:v>1.7</c:v>
                </c:pt>
                <c:pt idx="19">
                  <c:v>3.6</c:v>
                </c:pt>
                <c:pt idx="20">
                  <c:v>4.2</c:v>
                </c:pt>
                <c:pt idx="21">
                  <c:v>4.8</c:v>
                </c:pt>
                <c:pt idx="22">
                  <c:v>0.8</c:v>
                </c:pt>
                <c:pt idx="23">
                  <c:v>1.2</c:v>
                </c:pt>
                <c:pt idx="24">
                  <c:v>2.7</c:v>
                </c:pt>
                <c:pt idx="25">
                  <c:v>7.1</c:v>
                </c:pt>
                <c:pt idx="26">
                  <c:v>1.7</c:v>
                </c:pt>
                <c:pt idx="27">
                  <c:v>0.9</c:v>
                </c:pt>
                <c:pt idx="28">
                  <c:v>17.899999999999999</c:v>
                </c:pt>
                <c:pt idx="29">
                  <c:v>29.3</c:v>
                </c:pt>
                <c:pt idx="30">
                  <c:v>8.5</c:v>
                </c:pt>
                <c:pt idx="31">
                  <c:v>2.6</c:v>
                </c:pt>
                <c:pt idx="32">
                  <c:v>0.4</c:v>
                </c:pt>
                <c:pt idx="33">
                  <c:v>2.5</c:v>
                </c:pt>
                <c:pt idx="34">
                  <c:v>3</c:v>
                </c:pt>
                <c:pt idx="35">
                  <c:v>3.5</c:v>
                </c:pt>
                <c:pt idx="36">
                  <c:v>1.6</c:v>
                </c:pt>
                <c:pt idx="37">
                  <c:v>1.8</c:v>
                </c:pt>
                <c:pt idx="38">
                  <c:v>4.7</c:v>
                </c:pt>
                <c:pt idx="39">
                  <c:v>3.3</c:v>
                </c:pt>
                <c:pt idx="40">
                  <c:v>2.6</c:v>
                </c:pt>
                <c:pt idx="41">
                  <c:v>3.5</c:v>
                </c:pt>
                <c:pt idx="42">
                  <c:v>2.4</c:v>
                </c:pt>
                <c:pt idx="43">
                  <c:v>4.5</c:v>
                </c:pt>
                <c:pt idx="44">
                  <c:v>2.7</c:v>
                </c:pt>
                <c:pt idx="45">
                  <c:v>2</c:v>
                </c:pt>
                <c:pt idx="46">
                  <c:v>2</c:v>
                </c:pt>
                <c:pt idx="47">
                  <c:v>0.60000000000000064</c:v>
                </c:pt>
                <c:pt idx="48">
                  <c:v>1.1000000000000001</c:v>
                </c:pt>
                <c:pt idx="49">
                  <c:v>3.9</c:v>
                </c:pt>
                <c:pt idx="50">
                  <c:v>1.8</c:v>
                </c:pt>
                <c:pt idx="51">
                  <c:v>6.51</c:v>
                </c:pt>
                <c:pt idx="52">
                  <c:v>8.8000000000000007</c:v>
                </c:pt>
                <c:pt idx="53">
                  <c:v>1.3</c:v>
                </c:pt>
                <c:pt idx="54">
                  <c:v>0.30000000000000032</c:v>
                </c:pt>
                <c:pt idx="55">
                  <c:v>1.9000000000000001</c:v>
                </c:pt>
                <c:pt idx="56">
                  <c:v>5.7</c:v>
                </c:pt>
                <c:pt idx="57">
                  <c:v>2.8</c:v>
                </c:pt>
                <c:pt idx="58">
                  <c:v>2.7000000000000082</c:v>
                </c:pt>
                <c:pt idx="59">
                  <c:v>4.0666666666666629</c:v>
                </c:pt>
                <c:pt idx="60">
                  <c:v>3.3333333333303031E-2</c:v>
                </c:pt>
                <c:pt idx="61">
                  <c:v>2.3333333333332917</c:v>
                </c:pt>
                <c:pt idx="62">
                  <c:v>5.899999999999987</c:v>
                </c:pt>
                <c:pt idx="63">
                  <c:v>3.4</c:v>
                </c:pt>
                <c:pt idx="64">
                  <c:v>1</c:v>
                </c:pt>
                <c:pt idx="65">
                  <c:v>2</c:v>
                </c:pt>
                <c:pt idx="66">
                  <c:v>5.5</c:v>
                </c:pt>
                <c:pt idx="67">
                  <c:v>14</c:v>
                </c:pt>
                <c:pt idx="68">
                  <c:v>6.4</c:v>
                </c:pt>
                <c:pt idx="69">
                  <c:v>7.8</c:v>
                </c:pt>
              </c:numCache>
            </c:numRef>
          </c:val>
        </c:ser>
        <c:gapWidth val="50"/>
        <c:axId val="79555200"/>
        <c:axId val="79471360"/>
      </c:barChart>
      <c:catAx>
        <c:axId val="795552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</a:t>
                </a:r>
                <a:r>
                  <a:rPr lang="en-US" baseline="0" dirty="0" smtClean="0"/>
                  <a:t> Date</a:t>
                </a:r>
                <a:endParaRPr lang="en-US" dirty="0"/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471360"/>
        <c:crosses val="autoZero"/>
        <c:auto val="1"/>
        <c:lblAlgn val="ctr"/>
        <c:lblOffset val="100"/>
      </c:catAx>
      <c:valAx>
        <c:axId val="79471360"/>
        <c:scaling>
          <c:orientation val="minMax"/>
          <c:max val="8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</c:title>
        <c:numFmt formatCode="0.0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55520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2815"/>
          <c:y val="0.18444263973729899"/>
          <c:w val="7.8839142421910105E-2"/>
          <c:h val="5.4059531796193799E-2"/>
        </c:manualLayout>
      </c:layout>
    </c:legend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8887492004675884E-2"/>
          <c:y val="0.12579240375222286"/>
          <c:w val="0.92360693883852762"/>
          <c:h val="0.56251178280134229"/>
        </c:manualLayout>
      </c:layout>
      <c:barChart>
        <c:barDir val="col"/>
        <c:grouping val="clustered"/>
        <c:ser>
          <c:idx val="0"/>
          <c:order val="0"/>
          <c:tx>
            <c:strRef>
              <c:f>SCUP!$F$1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(SCUP!$G$2:$G$52,SCUP!$G$54:$G$65,SCUP!$G$67:$G$73)</c:f>
                <c:numCache>
                  <c:formatCode>General</c:formatCode>
                  <c:ptCount val="70"/>
                  <c:pt idx="0">
                    <c:v>2.9</c:v>
                  </c:pt>
                  <c:pt idx="1">
                    <c:v>3.9</c:v>
                  </c:pt>
                  <c:pt idx="2">
                    <c:v>1</c:v>
                  </c:pt>
                  <c:pt idx="3">
                    <c:v>1.1000000000000001</c:v>
                  </c:pt>
                  <c:pt idx="4">
                    <c:v>3</c:v>
                  </c:pt>
                  <c:pt idx="5">
                    <c:v>0</c:v>
                  </c:pt>
                  <c:pt idx="6">
                    <c:v>1.3</c:v>
                  </c:pt>
                  <c:pt idx="7">
                    <c:v>0.8</c:v>
                  </c:pt>
                  <c:pt idx="8">
                    <c:v>1.1000000000000001</c:v>
                  </c:pt>
                  <c:pt idx="9">
                    <c:v>1.6</c:v>
                  </c:pt>
                  <c:pt idx="10">
                    <c:v>1.3</c:v>
                  </c:pt>
                  <c:pt idx="11">
                    <c:v>0.9</c:v>
                  </c:pt>
                  <c:pt idx="12">
                    <c:v>12</c:v>
                  </c:pt>
                  <c:pt idx="13">
                    <c:v>2.6</c:v>
                  </c:pt>
                  <c:pt idx="14">
                    <c:v>0.4</c:v>
                  </c:pt>
                  <c:pt idx="15">
                    <c:v>0.9</c:v>
                  </c:pt>
                  <c:pt idx="16">
                    <c:v>1.5</c:v>
                  </c:pt>
                  <c:pt idx="17">
                    <c:v>1.7</c:v>
                  </c:pt>
                  <c:pt idx="18">
                    <c:v>2.9</c:v>
                  </c:pt>
                  <c:pt idx="19">
                    <c:v>10.9</c:v>
                  </c:pt>
                  <c:pt idx="20">
                    <c:v>1.3</c:v>
                  </c:pt>
                  <c:pt idx="21">
                    <c:v>14.4</c:v>
                  </c:pt>
                  <c:pt idx="22">
                    <c:v>0.70000000000000062</c:v>
                  </c:pt>
                  <c:pt idx="23">
                    <c:v>0.4</c:v>
                  </c:pt>
                  <c:pt idx="24">
                    <c:v>2</c:v>
                  </c:pt>
                  <c:pt idx="25">
                    <c:v>1</c:v>
                  </c:pt>
                  <c:pt idx="26">
                    <c:v>0.70000000000000062</c:v>
                  </c:pt>
                  <c:pt idx="27">
                    <c:v>7.2</c:v>
                  </c:pt>
                  <c:pt idx="28">
                    <c:v>2.1</c:v>
                  </c:pt>
                  <c:pt idx="29">
                    <c:v>3</c:v>
                  </c:pt>
                  <c:pt idx="30">
                    <c:v>0.30000000000000032</c:v>
                  </c:pt>
                  <c:pt idx="31">
                    <c:v>0.8</c:v>
                  </c:pt>
                  <c:pt idx="32">
                    <c:v>0.8</c:v>
                  </c:pt>
                  <c:pt idx="33">
                    <c:v>0.9</c:v>
                  </c:pt>
                  <c:pt idx="34">
                    <c:v>2.2000000000000002</c:v>
                  </c:pt>
                  <c:pt idx="35">
                    <c:v>0.5</c:v>
                  </c:pt>
                  <c:pt idx="36">
                    <c:v>4.8</c:v>
                  </c:pt>
                  <c:pt idx="37">
                    <c:v>38.6</c:v>
                  </c:pt>
                  <c:pt idx="38">
                    <c:v>9</c:v>
                  </c:pt>
                  <c:pt idx="39">
                    <c:v>1.8</c:v>
                  </c:pt>
                  <c:pt idx="40">
                    <c:v>0.30000000000000032</c:v>
                  </c:pt>
                  <c:pt idx="41">
                    <c:v>1.2</c:v>
                  </c:pt>
                  <c:pt idx="42">
                    <c:v>0.9</c:v>
                  </c:pt>
                  <c:pt idx="43">
                    <c:v>13.9</c:v>
                  </c:pt>
                  <c:pt idx="44">
                    <c:v>1.6</c:v>
                  </c:pt>
                  <c:pt idx="45">
                    <c:v>0.5</c:v>
                  </c:pt>
                  <c:pt idx="46">
                    <c:v>1</c:v>
                  </c:pt>
                  <c:pt idx="47">
                    <c:v>1.1000000000000001</c:v>
                  </c:pt>
                  <c:pt idx="48">
                    <c:v>3</c:v>
                  </c:pt>
                  <c:pt idx="49">
                    <c:v>5.2</c:v>
                  </c:pt>
                  <c:pt idx="50">
                    <c:v>1.9000000000000001</c:v>
                  </c:pt>
                  <c:pt idx="51">
                    <c:v>0.9</c:v>
                  </c:pt>
                  <c:pt idx="52">
                    <c:v>1.3</c:v>
                  </c:pt>
                  <c:pt idx="53">
                    <c:v>0.2</c:v>
                  </c:pt>
                  <c:pt idx="54">
                    <c:v>0.9</c:v>
                  </c:pt>
                  <c:pt idx="55">
                    <c:v>3.1</c:v>
                  </c:pt>
                  <c:pt idx="56">
                    <c:v>1.2</c:v>
                  </c:pt>
                  <c:pt idx="57">
                    <c:v>0.60000000000000064</c:v>
                  </c:pt>
                  <c:pt idx="58">
                    <c:v>1.3</c:v>
                  </c:pt>
                  <c:pt idx="59">
                    <c:v>1.1239810200058948</c:v>
                  </c:pt>
                  <c:pt idx="60">
                    <c:v>2.2052966542698673</c:v>
                  </c:pt>
                  <c:pt idx="61">
                    <c:v>0.7211102550927927</c:v>
                  </c:pt>
                  <c:pt idx="62">
                    <c:v>1.1357816691600977</c:v>
                  </c:pt>
                  <c:pt idx="63">
                    <c:v>0.2</c:v>
                  </c:pt>
                  <c:pt idx="64">
                    <c:v>1.8</c:v>
                  </c:pt>
                  <c:pt idx="65">
                    <c:v>0.2</c:v>
                  </c:pt>
                  <c:pt idx="66">
                    <c:v>0.30000000000000032</c:v>
                  </c:pt>
                  <c:pt idx="67">
                    <c:v>0.9</c:v>
                  </c:pt>
                  <c:pt idx="68">
                    <c:v>1.6</c:v>
                  </c:pt>
                  <c:pt idx="69">
                    <c:v>0.8</c:v>
                  </c:pt>
                </c:numCache>
              </c:numRef>
            </c:plus>
            <c:minus>
              <c:numRef>
                <c:f>GCUP!$Y$43</c:f>
                <c:numCache>
                  <c:formatCode>General</c:formatCode>
                  <c:ptCount val="1"/>
                </c:numCache>
              </c:numRef>
            </c:minus>
          </c:errBars>
          <c:cat>
            <c:multiLvlStrRef>
              <c:f>(LSUP!$A$2:$B$52,LSUP!$A$54:$B$65,LSUP!$A$67:$B$73)</c:f>
              <c:multiLvlStrCache>
                <c:ptCount val="70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</c:lvl>
                <c:lvl>
                  <c:pt idx="0">
                    <c:v>2008</c:v>
                  </c:pt>
                  <c:pt idx="51">
                    <c:v>2009</c:v>
                  </c:pt>
                  <c:pt idx="63">
                    <c:v>2010</c:v>
                  </c:pt>
                </c:lvl>
              </c:multiLvlStrCache>
            </c:multiLvlStrRef>
          </c:cat>
          <c:val>
            <c:numRef>
              <c:f>(SCUP!$F$2:$F$52,SCUP!$F$54:$F$65,SCUP!$F$67:$F$73)</c:f>
              <c:numCache>
                <c:formatCode>0.0</c:formatCode>
                <c:ptCount val="70"/>
                <c:pt idx="0">
                  <c:v>12.6</c:v>
                </c:pt>
                <c:pt idx="1">
                  <c:v>17.7</c:v>
                </c:pt>
                <c:pt idx="2">
                  <c:v>4.7</c:v>
                </c:pt>
                <c:pt idx="3">
                  <c:v>5.6</c:v>
                </c:pt>
                <c:pt idx="4">
                  <c:v>5.8</c:v>
                </c:pt>
                <c:pt idx="5">
                  <c:v>0</c:v>
                </c:pt>
                <c:pt idx="6">
                  <c:v>20.399999999999999</c:v>
                </c:pt>
                <c:pt idx="7">
                  <c:v>5.7</c:v>
                </c:pt>
                <c:pt idx="8">
                  <c:v>2.7</c:v>
                </c:pt>
                <c:pt idx="9">
                  <c:v>9.2000000000000011</c:v>
                </c:pt>
                <c:pt idx="10">
                  <c:v>1.5</c:v>
                </c:pt>
                <c:pt idx="11">
                  <c:v>2.4</c:v>
                </c:pt>
                <c:pt idx="12">
                  <c:v>6.2</c:v>
                </c:pt>
                <c:pt idx="13">
                  <c:v>10</c:v>
                </c:pt>
                <c:pt idx="14">
                  <c:v>3</c:v>
                </c:pt>
                <c:pt idx="15">
                  <c:v>2.1</c:v>
                </c:pt>
                <c:pt idx="16">
                  <c:v>1.7</c:v>
                </c:pt>
                <c:pt idx="17">
                  <c:v>3.4</c:v>
                </c:pt>
                <c:pt idx="18">
                  <c:v>5.6</c:v>
                </c:pt>
                <c:pt idx="19">
                  <c:v>30.1</c:v>
                </c:pt>
                <c:pt idx="20">
                  <c:v>5</c:v>
                </c:pt>
                <c:pt idx="21">
                  <c:v>18.399999999999999</c:v>
                </c:pt>
                <c:pt idx="22">
                  <c:v>2.2000000000000002</c:v>
                </c:pt>
                <c:pt idx="23">
                  <c:v>2.9</c:v>
                </c:pt>
                <c:pt idx="24">
                  <c:v>4.0999999999999996</c:v>
                </c:pt>
                <c:pt idx="25">
                  <c:v>16.600000000000001</c:v>
                </c:pt>
                <c:pt idx="26">
                  <c:v>1.9000000000000001</c:v>
                </c:pt>
                <c:pt idx="27">
                  <c:v>10.1</c:v>
                </c:pt>
                <c:pt idx="28">
                  <c:v>2.1</c:v>
                </c:pt>
                <c:pt idx="29">
                  <c:v>3</c:v>
                </c:pt>
                <c:pt idx="30">
                  <c:v>3.6</c:v>
                </c:pt>
                <c:pt idx="31">
                  <c:v>0.70000000000000062</c:v>
                </c:pt>
                <c:pt idx="32">
                  <c:v>0.5</c:v>
                </c:pt>
                <c:pt idx="33">
                  <c:v>0.5</c:v>
                </c:pt>
                <c:pt idx="34">
                  <c:v>5.7</c:v>
                </c:pt>
                <c:pt idx="35">
                  <c:v>4.0999999999999996</c:v>
                </c:pt>
                <c:pt idx="36">
                  <c:v>10.4</c:v>
                </c:pt>
                <c:pt idx="37">
                  <c:v>71.400000000000006</c:v>
                </c:pt>
                <c:pt idx="38">
                  <c:v>13.1</c:v>
                </c:pt>
                <c:pt idx="39">
                  <c:v>3.5</c:v>
                </c:pt>
                <c:pt idx="40">
                  <c:v>2.6</c:v>
                </c:pt>
                <c:pt idx="41">
                  <c:v>2.1</c:v>
                </c:pt>
                <c:pt idx="42">
                  <c:v>1.2</c:v>
                </c:pt>
                <c:pt idx="43">
                  <c:v>42</c:v>
                </c:pt>
                <c:pt idx="44">
                  <c:v>3.2</c:v>
                </c:pt>
                <c:pt idx="45">
                  <c:v>2.2000000000000002</c:v>
                </c:pt>
                <c:pt idx="46">
                  <c:v>7.1</c:v>
                </c:pt>
                <c:pt idx="47">
                  <c:v>2.2999999999999998</c:v>
                </c:pt>
                <c:pt idx="48">
                  <c:v>3.9</c:v>
                </c:pt>
                <c:pt idx="49">
                  <c:v>35.300000000000004</c:v>
                </c:pt>
                <c:pt idx="50">
                  <c:v>6</c:v>
                </c:pt>
                <c:pt idx="51">
                  <c:v>2.11</c:v>
                </c:pt>
                <c:pt idx="52">
                  <c:v>36.6</c:v>
                </c:pt>
                <c:pt idx="53">
                  <c:v>2.2000000000000002</c:v>
                </c:pt>
                <c:pt idx="54">
                  <c:v>1.8</c:v>
                </c:pt>
                <c:pt idx="55">
                  <c:v>4</c:v>
                </c:pt>
                <c:pt idx="56">
                  <c:v>3.5</c:v>
                </c:pt>
                <c:pt idx="57">
                  <c:v>5.4</c:v>
                </c:pt>
                <c:pt idx="58">
                  <c:v>10.200000000000001</c:v>
                </c:pt>
                <c:pt idx="59">
                  <c:v>8.4333333333332892</c:v>
                </c:pt>
                <c:pt idx="60">
                  <c:v>8.5333333333333403</c:v>
                </c:pt>
                <c:pt idx="61">
                  <c:v>0.60000000000002274</c:v>
                </c:pt>
                <c:pt idx="62">
                  <c:v>1.8000000000000209</c:v>
                </c:pt>
                <c:pt idx="63">
                  <c:v>2.5</c:v>
                </c:pt>
                <c:pt idx="64">
                  <c:v>2.8</c:v>
                </c:pt>
                <c:pt idx="65">
                  <c:v>0.1</c:v>
                </c:pt>
                <c:pt idx="66">
                  <c:v>0.4</c:v>
                </c:pt>
                <c:pt idx="67">
                  <c:v>5.8</c:v>
                </c:pt>
                <c:pt idx="68">
                  <c:v>5.2</c:v>
                </c:pt>
                <c:pt idx="69">
                  <c:v>2.7</c:v>
                </c:pt>
              </c:numCache>
            </c:numRef>
          </c:val>
        </c:ser>
        <c:gapWidth val="50"/>
        <c:axId val="79487744"/>
        <c:axId val="79489664"/>
      </c:barChart>
      <c:catAx>
        <c:axId val="794877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489664"/>
        <c:crosses val="autoZero"/>
        <c:auto val="1"/>
        <c:lblAlgn val="ctr"/>
        <c:lblOffset val="100"/>
      </c:catAx>
      <c:valAx>
        <c:axId val="79489664"/>
        <c:scaling>
          <c:orientation val="minMax"/>
          <c:max val="8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</c:title>
        <c:numFmt formatCode="0.0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94877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2815"/>
          <c:y val="0.18444263973729899"/>
          <c:w val="7.8839142421910105E-2"/>
          <c:h val="5.4059531796193799E-2"/>
        </c:manualLayout>
      </c:layout>
    </c:legend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dk1" tx1="lt1" bg2="dk2" tx2="lt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0212630828553838"/>
          <c:y val="6.8356299212598809E-2"/>
          <c:w val="0.77523994685849795"/>
          <c:h val="0.65431321084864391"/>
        </c:manualLayout>
      </c:layout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6699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Pt>
            <c:idx val="4"/>
            <c:spPr>
              <a:solidFill>
                <a:schemeClr val="bg2">
                  <a:lumMod val="60000"/>
                  <a:lumOff val="40000"/>
                </a:schemeClr>
              </a:solidFill>
            </c:spPr>
          </c:dPt>
          <c:dPt>
            <c:idx val="5"/>
            <c:spPr>
              <a:solidFill>
                <a:schemeClr val="tx1"/>
              </a:solidFill>
            </c:spPr>
          </c:dPt>
          <c:cat>
            <c:strRef>
              <c:f>'Spring 2009'!$M$3:$R$3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'Spring 2009'!$M$13:$R$13</c:f>
              <c:numCache>
                <c:formatCode>General</c:formatCode>
                <c:ptCount val="6"/>
                <c:pt idx="0">
                  <c:v>188</c:v>
                </c:pt>
                <c:pt idx="1">
                  <c:v>371</c:v>
                </c:pt>
                <c:pt idx="2">
                  <c:v>213</c:v>
                </c:pt>
                <c:pt idx="3">
                  <c:v>456</c:v>
                </c:pt>
                <c:pt idx="4">
                  <c:v>365</c:v>
                </c:pt>
                <c:pt idx="5">
                  <c:v>21</c:v>
                </c:pt>
              </c:numCache>
            </c:numRef>
          </c:val>
        </c:ser>
        <c:axId val="79615488"/>
        <c:axId val="79617408"/>
      </c:barChart>
      <c:catAx>
        <c:axId val="796154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Sample</a:t>
                </a:r>
                <a:r>
                  <a:rPr lang="en-US" sz="1600" baseline="0"/>
                  <a:t> Site</a:t>
                </a:r>
                <a:endParaRPr lang="en-US" sz="1600"/>
              </a:p>
            </c:rich>
          </c:tx>
        </c:title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617408"/>
        <c:crosses val="autoZero"/>
        <c:auto val="1"/>
        <c:lblAlgn val="ctr"/>
        <c:lblOffset val="100"/>
      </c:catAx>
      <c:valAx>
        <c:axId val="796174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err="1"/>
                  <a:t>Macroinvertebrate</a:t>
                </a:r>
                <a:r>
                  <a:rPr lang="en-US" sz="1600" dirty="0"/>
                  <a:t> Abundance</a:t>
                </a:r>
              </a:p>
            </c:rich>
          </c:tx>
          <c:layout>
            <c:manualLayout>
              <c:xMode val="edge"/>
              <c:yMode val="edge"/>
              <c:x val="3.1111111111111225E-2"/>
              <c:y val="7.2985928842228431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615488"/>
        <c:crosses val="autoZero"/>
        <c:crossBetween val="between"/>
      </c:valAx>
    </c:plotArea>
    <c:plotVisOnly val="1"/>
  </c:chart>
  <c:externalData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dk1" tx1="lt1" bg2="dk2" tx2="lt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6699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chemeClr val="tx1"/>
              </a:solidFill>
            </c:spPr>
          </c:dPt>
          <c:cat>
            <c:strRef>
              <c:f>'Fall 2009'!$M$3:$R$3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'Fall 2009'!$M$14:$R$14</c:f>
              <c:numCache>
                <c:formatCode>General</c:formatCode>
                <c:ptCount val="6"/>
                <c:pt idx="0">
                  <c:v>295</c:v>
                </c:pt>
                <c:pt idx="1">
                  <c:v>166</c:v>
                </c:pt>
                <c:pt idx="2">
                  <c:v>237</c:v>
                </c:pt>
                <c:pt idx="3">
                  <c:v>245</c:v>
                </c:pt>
                <c:pt idx="4">
                  <c:v>202</c:v>
                </c:pt>
                <c:pt idx="5">
                  <c:v>135</c:v>
                </c:pt>
              </c:numCache>
            </c:numRef>
          </c:val>
        </c:ser>
        <c:axId val="79708928"/>
        <c:axId val="79710848"/>
      </c:barChart>
      <c:catAx>
        <c:axId val="797089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Sample Site</a:t>
                </a:r>
              </a:p>
            </c:rich>
          </c:tx>
        </c:title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710848"/>
        <c:crosses val="autoZero"/>
        <c:auto val="1"/>
        <c:lblAlgn val="ctr"/>
        <c:lblOffset val="100"/>
      </c:catAx>
      <c:valAx>
        <c:axId val="79710848"/>
        <c:scaling>
          <c:orientation val="minMax"/>
          <c:max val="5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Macroinvertebrate Abundace</a:t>
                </a:r>
              </a:p>
            </c:rich>
          </c:tx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708928"/>
        <c:crosses val="autoZero"/>
        <c:crossBetween val="between"/>
      </c:valAx>
    </c:plotArea>
    <c:plotVisOnly val="1"/>
  </c:chart>
  <c:externalData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Spring 2009</a:t>
            </a:r>
          </a:p>
        </c:rich>
      </c:tx>
      <c:layout>
        <c:manualLayout>
          <c:xMode val="edge"/>
          <c:yMode val="edge"/>
          <c:x val="0.2751693885486538"/>
          <c:y val="3.3067949839603412E-3"/>
        </c:manualLayout>
      </c:layout>
      <c:overlay val="1"/>
    </c:title>
    <c:plotArea>
      <c:layout>
        <c:manualLayout>
          <c:layoutTarget val="inner"/>
          <c:xMode val="edge"/>
          <c:yMode val="edge"/>
          <c:x val="4.3957949405260467E-2"/>
          <c:y val="0.13920916135483091"/>
          <c:w val="0.78884112700198195"/>
          <c:h val="0.86079083864517913"/>
        </c:manualLayout>
      </c:layout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8.1063527773314034E-2"/>
                  <c:y val="-7.0115923009623923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bestFit"/>
            <c:showVal val="1"/>
            <c:showLeaderLines val="1"/>
          </c:dLbls>
          <c:cat>
            <c:strRef>
              <c:f>'EPT Index'!$H$8:$H$13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SCUP</c:v>
                </c:pt>
                <c:pt idx="3">
                  <c:v>SCLO</c:v>
                </c:pt>
                <c:pt idx="4">
                  <c:v>GCUP</c:v>
                </c:pt>
                <c:pt idx="5">
                  <c:v>GCLO</c:v>
                </c:pt>
              </c:strCache>
            </c:strRef>
          </c:cat>
          <c:val>
            <c:numRef>
              <c:f>'EPT Index'!$I$8:$I$13</c:f>
              <c:numCache>
                <c:formatCode>General</c:formatCode>
                <c:ptCount val="6"/>
                <c:pt idx="0">
                  <c:v>9</c:v>
                </c:pt>
                <c:pt idx="1">
                  <c:v>12</c:v>
                </c:pt>
                <c:pt idx="2">
                  <c:v>4</c:v>
                </c:pt>
                <c:pt idx="3">
                  <c:v>1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</c:ser>
        <c:dLbls>
          <c:showVal val="1"/>
        </c:dLbls>
        <c:firstSliceAng val="0"/>
      </c:pieChart>
      <c:pieChart>
        <c:varyColors val="1"/>
        <c:ser>
          <c:idx val="1"/>
          <c:order val="1"/>
          <c:explosion val="3"/>
          <c:cat>
            <c:strRef>
              <c:f>'EPT Index'!$H$8:$H$13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SCUP</c:v>
                </c:pt>
                <c:pt idx="3">
                  <c:v>SCLO</c:v>
                </c:pt>
                <c:pt idx="4">
                  <c:v>GCUP</c:v>
                </c:pt>
                <c:pt idx="5">
                  <c:v>GCLO</c:v>
                </c:pt>
              </c:strCache>
            </c:strRef>
          </c:cat>
          <c:val>
            <c:numRef>
              <c:f>'EPT Index'!$I$8:$I$13</c:f>
              <c:numCache>
                <c:formatCode>General</c:formatCode>
                <c:ptCount val="6"/>
                <c:pt idx="0">
                  <c:v>9</c:v>
                </c:pt>
                <c:pt idx="1">
                  <c:v>12</c:v>
                </c:pt>
                <c:pt idx="2">
                  <c:v>4</c:v>
                </c:pt>
                <c:pt idx="3">
                  <c:v>1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915129358830147"/>
          <c:y val="0.05"/>
          <c:w val="0.57698406449193851"/>
          <c:h val="0.89753076698745571"/>
        </c:manualLayout>
      </c:layout>
      <c:pieChart>
        <c:varyColors val="1"/>
        <c:ser>
          <c:idx val="0"/>
          <c:order val="0"/>
          <c:cat>
            <c:strRef>
              <c:f>'EPT F09'!$B$3:$G$3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SCUP</c:v>
                </c:pt>
                <c:pt idx="3">
                  <c:v>SCLO</c:v>
                </c:pt>
                <c:pt idx="4">
                  <c:v>GCUP</c:v>
                </c:pt>
                <c:pt idx="5">
                  <c:v>GCLO</c:v>
                </c:pt>
              </c:strCache>
            </c:strRef>
          </c:cat>
          <c:val>
            <c:numRef>
              <c:f>'EPT F09'!$B$7:$G$7</c:f>
              <c:numCache>
                <c:formatCode>General</c:formatCode>
                <c:ptCount val="6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9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5.4761904761904803E-2"/>
          <c:y val="9.1440944881889752E-2"/>
          <c:w val="0.18945691163604594"/>
          <c:h val="0.86341426071740957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2"/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766250502470976"/>
          <c:y val="3.5833229179685892E-2"/>
          <c:w val="0.78209583599347476"/>
          <c:h val="0.78647294088238906"/>
        </c:manualLayout>
      </c:layout>
      <c:barChart>
        <c:barDir val="col"/>
        <c:grouping val="clustered"/>
        <c:ser>
          <c:idx val="0"/>
          <c:order val="0"/>
          <c:tx>
            <c:strRef>
              <c:f>Sheet1!$J$5</c:f>
              <c:strCache>
                <c:ptCount val="1"/>
                <c:pt idx="0">
                  <c:v>2009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cat>
            <c:strRef>
              <c:f>Sheet1!$K$4:$P$4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Sheet1!$K$5:$P$5</c:f>
              <c:numCache>
                <c:formatCode>0</c:formatCode>
                <c:ptCount val="6"/>
                <c:pt idx="0">
                  <c:v>181.48148148148167</c:v>
                </c:pt>
                <c:pt idx="1">
                  <c:v>104.12698412698398</c:v>
                </c:pt>
                <c:pt idx="2">
                  <c:v>134.65608465608469</c:v>
                </c:pt>
                <c:pt idx="3">
                  <c:v>161.26984126984092</c:v>
                </c:pt>
                <c:pt idx="4">
                  <c:v>355.07936507936546</c:v>
                </c:pt>
                <c:pt idx="5">
                  <c:v>345.39682539682531</c:v>
                </c:pt>
              </c:numCache>
            </c:numRef>
          </c:val>
        </c:ser>
        <c:ser>
          <c:idx val="1"/>
          <c:order val="1"/>
          <c:tx>
            <c:strRef>
              <c:f>Sheet1!$J$6</c:f>
              <c:strCache>
                <c:ptCount val="1"/>
                <c:pt idx="0">
                  <c:v>2010</c:v>
                </c:pt>
              </c:strCache>
            </c:strRef>
          </c:tx>
          <c:spPr>
            <a:gradFill>
              <a:gsLst>
                <a:gs pos="0">
                  <a:srgbClr val="1F497D">
                    <a:lumMod val="40000"/>
                    <a:lumOff val="60000"/>
                  </a:srgbClr>
                </a:gs>
                <a:gs pos="50000">
                  <a:srgbClr val="4BACC6">
                    <a:lumMod val="60000"/>
                    <a:lumOff val="40000"/>
                  </a:srgbClr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cat>
            <c:strRef>
              <c:f>Sheet1!$K$4:$P$4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Sheet1!$K$6:$P$6</c:f>
              <c:numCache>
                <c:formatCode>0</c:formatCode>
                <c:ptCount val="6"/>
                <c:pt idx="0">
                  <c:v>171.625</c:v>
                </c:pt>
                <c:pt idx="1">
                  <c:v>250.5</c:v>
                </c:pt>
                <c:pt idx="2">
                  <c:v>56.25</c:v>
                </c:pt>
                <c:pt idx="3">
                  <c:v>87.124999999999986</c:v>
                </c:pt>
                <c:pt idx="4">
                  <c:v>71.428571428571388</c:v>
                </c:pt>
                <c:pt idx="5">
                  <c:v>262.625</c:v>
                </c:pt>
              </c:numCache>
            </c:numRef>
          </c:val>
        </c:ser>
        <c:axId val="80110720"/>
        <c:axId val="80112640"/>
      </c:barChart>
      <c:catAx>
        <c:axId val="801107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Collection Site</a:t>
                </a:r>
              </a:p>
            </c:rich>
          </c:tx>
        </c:title>
        <c:numFmt formatCode="0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0112640"/>
        <c:crosses val="autoZero"/>
        <c:auto val="1"/>
        <c:lblAlgn val="ctr"/>
        <c:lblOffset val="100"/>
      </c:catAx>
      <c:valAx>
        <c:axId val="801126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Mean </a:t>
                </a:r>
                <a:r>
                  <a:rPr lang="en-US" sz="1400" smtClean="0"/>
                  <a:t>Concentration (CFU/L</a:t>
                </a:r>
                <a:r>
                  <a:rPr lang="en-US" sz="1400" dirty="0"/>
                  <a:t>)</a:t>
                </a:r>
              </a:p>
            </c:rich>
          </c:tx>
        </c:title>
        <c:numFmt formatCode="0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0110720"/>
        <c:crosses val="autoZero"/>
        <c:crossBetween val="between"/>
      </c:valAx>
    </c:plotArea>
    <c:legend>
      <c:legendPos val="r"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0.45714</cdr:x>
      <cdr:y>0.15556</cdr:y>
    </cdr:from>
    <cdr:to>
      <cdr:x>0.52589</cdr:x>
      <cdr:y>0.25278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8400" y="533400"/>
          <a:ext cx="366713" cy="3333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9</a:t>
          </a:r>
        </a:p>
      </cdr:txBody>
    </cdr:sp>
  </cdr:relSizeAnchor>
  <cdr:relSizeAnchor xmlns:cdr="http://schemas.openxmlformats.org/drawingml/2006/chartDrawing">
    <cdr:from>
      <cdr:x>0.72857</cdr:x>
      <cdr:y>0.15556</cdr:y>
    </cdr:from>
    <cdr:to>
      <cdr:x>0.79732</cdr:x>
      <cdr:y>0.25278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86200" y="533400"/>
          <a:ext cx="366713" cy="3333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0.55714</cdr:x>
      <cdr:y>0.82222</cdr:y>
    </cdr:from>
    <cdr:to>
      <cdr:x>0.62589</cdr:x>
      <cdr:y>0.91944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71800" y="2819400"/>
          <a:ext cx="366713" cy="33336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4</a:t>
          </a:r>
        </a:p>
      </cdr:txBody>
    </cdr:sp>
  </cdr:relSizeAnchor>
  <cdr:relSizeAnchor xmlns:cdr="http://schemas.openxmlformats.org/drawingml/2006/chartDrawing">
    <cdr:from>
      <cdr:x>0.7</cdr:x>
      <cdr:y>0.8</cdr:y>
    </cdr:from>
    <cdr:to>
      <cdr:x>0.75744</cdr:x>
      <cdr:y>0.89375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733800" y="2743200"/>
          <a:ext cx="306370" cy="321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4</a:t>
          </a:r>
        </a:p>
      </cdr:txBody>
    </cdr:sp>
  </cdr:relSizeAnchor>
  <cdr:relSizeAnchor xmlns:cdr="http://schemas.openxmlformats.org/drawingml/2006/chartDrawing">
    <cdr:from>
      <cdr:x>0.37143</cdr:x>
      <cdr:y>0.57778</cdr:y>
    </cdr:from>
    <cdr:to>
      <cdr:x>0.47976</cdr:x>
      <cdr:y>0.67501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981200" y="1981200"/>
          <a:ext cx="577832" cy="3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10</a:t>
          </a:r>
        </a:p>
      </cdr:txBody>
    </cdr:sp>
  </cdr:relSizeAnchor>
  <cdr:relSizeAnchor xmlns:cdr="http://schemas.openxmlformats.org/drawingml/2006/chartDrawing">
    <cdr:from>
      <cdr:x>0.8</cdr:x>
      <cdr:y>0.53333</cdr:y>
    </cdr:from>
    <cdr:to>
      <cdr:x>0.89167</cdr:x>
      <cdr:y>0.63055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267200" y="1828800"/>
          <a:ext cx="488967" cy="3333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46876-C09F-4A31-B4B3-F8FC83327EB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7D615-85D8-4940-80B4-7DD1CAE17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CC246-F0CE-4E43-970E-36C1A06D049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C082C-2A4C-422B-8CE1-B2B2896F6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rkansas-dar.org/strawberryriver.ht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Teresa Backup\Research Strawberry River\Streambank analysis\August 2010\pictures\Streambank analysis August 2010 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2286000"/>
          </a:xfrm>
          <a:solidFill>
            <a:schemeClr val="bg1">
              <a:alpha val="51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Year Two Review of Water Quality Monitoring on the Upper Strawberry River </a:t>
            </a:r>
            <a:br>
              <a:rPr lang="en-US" b="1" dirty="0" smtClean="0"/>
            </a:br>
            <a:r>
              <a:rPr lang="en-US" b="1" dirty="0" smtClean="0"/>
              <a:t>Project 07-1000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3800"/>
            <a:ext cx="6400800" cy="1752600"/>
          </a:xfrm>
          <a:solidFill>
            <a:schemeClr val="bg1">
              <a:alpha val="64000"/>
            </a:schemeClr>
          </a:solidFill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</a:rPr>
              <a:t> </a:t>
            </a:r>
            <a:r>
              <a:rPr lang="en-US" sz="4400" dirty="0" smtClean="0">
                <a:solidFill>
                  <a:schemeClr val="tx1"/>
                </a:solidFill>
              </a:rPr>
              <a:t>T.R. Brueggen</a:t>
            </a:r>
            <a:r>
              <a:rPr lang="en-US" sz="4400" baseline="30000" dirty="0" smtClean="0">
                <a:solidFill>
                  <a:schemeClr val="tx1"/>
                </a:solidFill>
              </a:rPr>
              <a:t>1</a:t>
            </a:r>
            <a:r>
              <a:rPr lang="en-US" sz="4400" dirty="0" smtClean="0">
                <a:solidFill>
                  <a:schemeClr val="tx1"/>
                </a:solidFill>
              </a:rPr>
              <a:t>and J.L. Bouldin</a:t>
            </a:r>
            <a:r>
              <a:rPr lang="en-US" sz="4400" baseline="30000" dirty="0" smtClean="0">
                <a:solidFill>
                  <a:schemeClr val="tx1"/>
                </a:solidFill>
              </a:rPr>
              <a:t>1,2</a:t>
            </a:r>
            <a:endParaRPr lang="en-US" sz="44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 </a:t>
            </a:r>
          </a:p>
          <a:p>
            <a:pPr>
              <a:defRPr/>
            </a:pPr>
            <a:r>
              <a:rPr lang="en-US" sz="3600" i="1" baseline="30000" dirty="0" smtClean="0">
                <a:solidFill>
                  <a:schemeClr val="tx1"/>
                </a:solidFill>
                <a:latin typeface="Calibri" pitchFamily="34" charset="0"/>
              </a:rPr>
              <a:t>1 </a:t>
            </a:r>
            <a:r>
              <a:rPr lang="en-US" sz="3600" i="1" dirty="0" smtClean="0">
                <a:solidFill>
                  <a:schemeClr val="tx1"/>
                </a:solidFill>
                <a:latin typeface="Calibri" pitchFamily="34" charset="0"/>
              </a:rPr>
              <a:t>Environmental Sciences Graduate Program, Arkansas State University, State University, AR 72467</a:t>
            </a:r>
            <a:endParaRPr lang="en-US" sz="36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3600" i="1" baseline="30000" dirty="0" smtClean="0">
                <a:solidFill>
                  <a:schemeClr val="tx1"/>
                </a:solidFill>
                <a:latin typeface="Calibri" pitchFamily="34" charset="0"/>
              </a:rPr>
              <a:t>2</a:t>
            </a:r>
            <a:r>
              <a:rPr lang="en-US" sz="3600" i="1" dirty="0" smtClean="0">
                <a:solidFill>
                  <a:schemeClr val="tx1"/>
                </a:solidFill>
                <a:latin typeface="Calibri" pitchFamily="34" charset="0"/>
              </a:rPr>
              <a:t>Department of Biological Sciences, Arkansas State University, State University, AR 72467</a:t>
            </a:r>
            <a:endParaRPr lang="en-US" sz="3600" dirty="0" smtClean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Sampling sites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6" name="Picture 4" descr="Monitoring Points Map"/>
          <p:cNvPicPr>
            <a:picLocks noChangeAspect="1" noChangeArrowheads="1"/>
          </p:cNvPicPr>
          <p:nvPr/>
        </p:nvPicPr>
        <p:blipFill>
          <a:blip r:embed="rId2" cstate="print"/>
          <a:srcRect l="5295" t="7272" r="4118" b="4546"/>
          <a:stretch>
            <a:fillRect/>
          </a:stretch>
        </p:blipFill>
        <p:spPr bwMode="auto">
          <a:xfrm>
            <a:off x="368300" y="1447800"/>
            <a:ext cx="8405813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28800" y="43434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Greasy Creek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810000" y="5257800"/>
            <a:ext cx="160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Little Strawberry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462213" y="5649913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Sandy Creek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352800" y="17526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Fulton County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962400" y="3276600"/>
            <a:ext cx="762000" cy="304800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Salem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Overview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791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Major headwater streams in the upper Strawberry River watershed</a:t>
            </a:r>
          </a:p>
          <a:p>
            <a:pPr lvl="1"/>
            <a:r>
              <a:rPr lang="en-US" sz="2200" dirty="0" smtClean="0"/>
              <a:t>Little Strawberry (LS)</a:t>
            </a:r>
          </a:p>
          <a:p>
            <a:pPr lvl="1"/>
            <a:r>
              <a:rPr lang="en-US" sz="2200" dirty="0" smtClean="0"/>
              <a:t>Sandy Creek (SC)</a:t>
            </a:r>
          </a:p>
          <a:p>
            <a:pPr lvl="1"/>
            <a:r>
              <a:rPr lang="en-US" sz="2200" dirty="0" smtClean="0"/>
              <a:t>Greasy Creek (GC)</a:t>
            </a:r>
          </a:p>
          <a:p>
            <a:pPr lvl="1"/>
            <a:endParaRPr lang="en-US" sz="900" dirty="0" smtClean="0"/>
          </a:p>
          <a:p>
            <a:r>
              <a:rPr lang="en-US" sz="2600" dirty="0" smtClean="0"/>
              <a:t>Above and below BMP </a:t>
            </a:r>
            <a:br>
              <a:rPr lang="en-US" sz="2600" dirty="0" smtClean="0"/>
            </a:br>
            <a:r>
              <a:rPr lang="en-US" sz="2600" dirty="0" smtClean="0"/>
              <a:t>implementation</a:t>
            </a:r>
          </a:p>
          <a:p>
            <a:endParaRPr lang="en-US" sz="900" dirty="0" smtClean="0"/>
          </a:p>
          <a:p>
            <a:r>
              <a:rPr lang="en-US" sz="2800" dirty="0" smtClean="0"/>
              <a:t>Surface Water Quality Tests</a:t>
            </a:r>
          </a:p>
          <a:p>
            <a:pPr lvl="1"/>
            <a:r>
              <a:rPr lang="en-US" sz="2200" dirty="0" smtClean="0"/>
              <a:t>Nutrients</a:t>
            </a:r>
          </a:p>
          <a:p>
            <a:pPr lvl="2"/>
            <a:r>
              <a:rPr lang="en-US" sz="2000" dirty="0" smtClean="0"/>
              <a:t>Nitrites</a:t>
            </a:r>
          </a:p>
          <a:p>
            <a:pPr lvl="2"/>
            <a:r>
              <a:rPr lang="en-US" sz="2000" dirty="0" smtClean="0"/>
              <a:t>Nitrates</a:t>
            </a:r>
          </a:p>
          <a:p>
            <a:pPr lvl="2"/>
            <a:r>
              <a:rPr lang="en-US" sz="2000" dirty="0" smtClean="0"/>
              <a:t>Ortho-Phosphates</a:t>
            </a:r>
          </a:p>
          <a:p>
            <a:pPr lvl="1"/>
            <a:r>
              <a:rPr lang="en-US" sz="2200" dirty="0" smtClean="0"/>
              <a:t>Total Suspended Solids</a:t>
            </a:r>
          </a:p>
        </p:txBody>
      </p:sp>
      <p:pic>
        <p:nvPicPr>
          <p:cNvPr id="9218" name="Picture 2" descr="http://arkansas-dar.org/StrawberryRiver.jpg"/>
          <p:cNvPicPr>
            <a:picLocks noChangeAspect="1" noChangeArrowheads="1"/>
          </p:cNvPicPr>
          <p:nvPr/>
        </p:nvPicPr>
        <p:blipFill>
          <a:blip r:embed="rId2" cstate="print"/>
          <a:srcRect l="8405" r="15947"/>
          <a:stretch>
            <a:fillRect/>
          </a:stretch>
        </p:blipFill>
        <p:spPr bwMode="auto">
          <a:xfrm>
            <a:off x="4578350" y="2292350"/>
            <a:ext cx="4196862" cy="363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6553200" y="5638800"/>
            <a:ext cx="2130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>
                <a:hlinkClick r:id="rId3"/>
              </a:rPr>
              <a:t>http://arkansas-dar.org/strawberryriver.htm</a:t>
            </a:r>
            <a:endParaRPr lang="en-US" sz="8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 txBox="1">
            <a:spLocks/>
          </p:cNvSpPr>
          <p:nvPr/>
        </p:nvSpPr>
        <p:spPr bwMode="auto">
          <a:xfrm>
            <a:off x="457200" y="228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b="1">
                <a:latin typeface="Calibri" pitchFamily="34" charset="0"/>
              </a:rPr>
              <a:t>Little Strawberry River Subwatershed</a:t>
            </a:r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104900" y="1295400"/>
            <a:ext cx="69342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/>
              <a:t>  Largest subwatershed of the Strawberry River</a:t>
            </a:r>
          </a:p>
          <a:p>
            <a:pPr>
              <a:spcBef>
                <a:spcPct val="50000"/>
              </a:spcBef>
            </a:pPr>
            <a:endParaRPr lang="en-US" sz="2400"/>
          </a:p>
        </p:txBody>
      </p:sp>
      <p:pic>
        <p:nvPicPr>
          <p:cNvPr id="5124" name="Picture 8" descr="Monitoring Points Map"/>
          <p:cNvPicPr>
            <a:picLocks noChangeAspect="1" noChangeArrowheads="1"/>
          </p:cNvPicPr>
          <p:nvPr/>
        </p:nvPicPr>
        <p:blipFill>
          <a:blip r:embed="rId2" cstate="print"/>
          <a:srcRect l="5295" t="7272" r="4118" b="4546"/>
          <a:stretch>
            <a:fillRect/>
          </a:stretch>
        </p:blipFill>
        <p:spPr bwMode="auto">
          <a:xfrm>
            <a:off x="990600" y="2209800"/>
            <a:ext cx="71628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Oval 9"/>
          <p:cNvSpPr>
            <a:spLocks noChangeArrowheads="1"/>
          </p:cNvSpPr>
          <p:nvPr/>
        </p:nvSpPr>
        <p:spPr bwMode="auto">
          <a:xfrm rot="1203061">
            <a:off x="3100388" y="4876800"/>
            <a:ext cx="2971800" cy="1219200"/>
          </a:xfrm>
          <a:prstGeom prst="ellips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 txBox="1">
            <a:spLocks/>
          </p:cNvSpPr>
          <p:nvPr/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b="1">
                <a:latin typeface="Calibri" pitchFamily="34" charset="0"/>
              </a:rPr>
              <a:t>Little Strawberry Upper</a:t>
            </a:r>
          </a:p>
        </p:txBody>
      </p:sp>
      <p:pic>
        <p:nvPicPr>
          <p:cNvPr id="614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143000"/>
            <a:ext cx="3886200" cy="5181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614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3886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0" y="2438400"/>
            <a:ext cx="3505200" cy="1600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Little Strawberry</a:t>
            </a:r>
            <a:br>
              <a:rPr lang="en-US" b="1" dirty="0" smtClean="0"/>
            </a:br>
            <a:r>
              <a:rPr lang="en-US" b="1" dirty="0" smtClean="0"/>
              <a:t>Lower </a:t>
            </a:r>
          </a:p>
        </p:txBody>
      </p:sp>
      <p:pic>
        <p:nvPicPr>
          <p:cNvPr id="7171" name="Picture 10"/>
          <p:cNvPicPr>
            <a:picLocks noChangeAspect="1" noChangeArrowheads="1"/>
          </p:cNvPicPr>
          <p:nvPr/>
        </p:nvPicPr>
        <p:blipFill>
          <a:blip r:embed="rId2" cstate="print"/>
          <a:srcRect t="19608"/>
          <a:stretch>
            <a:fillRect/>
          </a:stretch>
        </p:blipFill>
        <p:spPr bwMode="auto">
          <a:xfrm>
            <a:off x="3733800" y="152400"/>
            <a:ext cx="5181600" cy="3124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505200"/>
            <a:ext cx="5181599" cy="3124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/>
          <p:nvPr/>
        </p:nvGraphicFramePr>
        <p:xfrm>
          <a:off x="0" y="685801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762000" y="7620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Little Strawberry (LS) NO</a:t>
            </a:r>
            <a:r>
              <a:rPr lang="en-US" sz="2400" b="1" baseline="-25000" dirty="0"/>
              <a:t>X</a:t>
            </a:r>
            <a:r>
              <a:rPr lang="en-US" sz="2400" b="1" dirty="0"/>
              <a:t>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6858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0" y="403860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343400" y="40386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"/>
          <p:cNvSpPr txBox="1">
            <a:spLocks noChangeArrowheads="1"/>
          </p:cNvSpPr>
          <p:nvPr/>
        </p:nvSpPr>
        <p:spPr bwMode="auto">
          <a:xfrm>
            <a:off x="762000" y="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Little Strawberry (LS) </a:t>
            </a:r>
            <a:r>
              <a:rPr lang="en-US" sz="2400" b="1" dirty="0" smtClean="0"/>
              <a:t>Ortho-Phosphate </a:t>
            </a:r>
            <a:r>
              <a:rPr lang="en-US" sz="2400" b="1" dirty="0"/>
              <a:t>Data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0" y="609600"/>
          <a:ext cx="9144000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0" y="373380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38100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0" y="609600"/>
          <a:ext cx="9144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1" y="3505200"/>
          <a:ext cx="91440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3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Little Strawberry Total Suspended Solid (TSS)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7200" y="685800"/>
            <a:ext cx="9144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</a:rPr>
              <a:t>Upper</a:t>
            </a:r>
            <a:endParaRPr lang="en-US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3962400"/>
            <a:ext cx="914400" cy="338554"/>
          </a:xfrm>
          <a:prstGeom prst="rect">
            <a:avLst/>
          </a:prstGeom>
          <a:solidFill>
            <a:srgbClr val="FFFF00">
              <a:alpha val="86000"/>
            </a:srgb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</a:rPr>
              <a:t>Lower</a:t>
            </a:r>
            <a:endParaRPr lang="en-US" sz="16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 txBox="1">
            <a:spLocks/>
          </p:cNvSpPr>
          <p:nvPr/>
        </p:nvSpPr>
        <p:spPr bwMode="auto">
          <a:xfrm>
            <a:off x="457200" y="381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b="1"/>
              <a:t>Greasy Creek Subwatershed</a:t>
            </a:r>
          </a:p>
        </p:txBody>
      </p:sp>
      <p:pic>
        <p:nvPicPr>
          <p:cNvPr id="13315" name="Picture 3" descr="Monitoring Points Map"/>
          <p:cNvPicPr>
            <a:picLocks noChangeAspect="1" noChangeArrowheads="1"/>
          </p:cNvPicPr>
          <p:nvPr/>
        </p:nvPicPr>
        <p:blipFill>
          <a:blip r:embed="rId2" cstate="print"/>
          <a:srcRect l="5295" t="7272" r="4118" b="4546"/>
          <a:stretch>
            <a:fillRect/>
          </a:stretch>
        </p:blipFill>
        <p:spPr bwMode="auto">
          <a:xfrm>
            <a:off x="990600" y="2209800"/>
            <a:ext cx="71628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Oval 4"/>
          <p:cNvSpPr>
            <a:spLocks noChangeArrowheads="1"/>
          </p:cNvSpPr>
          <p:nvPr/>
        </p:nvSpPr>
        <p:spPr bwMode="auto">
          <a:xfrm rot="2569558">
            <a:off x="2195513" y="3983038"/>
            <a:ext cx="1212850" cy="2312987"/>
          </a:xfrm>
          <a:prstGeom prst="ellips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895350" y="1371600"/>
            <a:ext cx="7353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/>
              <a:t>  2</a:t>
            </a:r>
            <a:r>
              <a:rPr lang="en-US" sz="2400" baseline="30000"/>
              <a:t>nd</a:t>
            </a:r>
            <a:r>
              <a:rPr lang="en-US" sz="2400"/>
              <a:t> largest subwatershed of the Strawberry River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876800" y="762000"/>
            <a:ext cx="4267200" cy="1600200"/>
          </a:xfrm>
        </p:spPr>
        <p:txBody>
          <a:bodyPr/>
          <a:lstStyle/>
          <a:p>
            <a:pPr eaLnBrk="1" hangingPunct="1"/>
            <a:r>
              <a:rPr lang="en-US" b="1" smtClean="0"/>
              <a:t>Greasy Creek Upper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4673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124200"/>
            <a:ext cx="4673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smtClean="0"/>
              <a:t>Greasy Creek Lower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066800"/>
            <a:ext cx="7543800" cy="53435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</a:rPr>
              <a:t>Greasy Creek (GC) NO</a:t>
            </a:r>
            <a:r>
              <a:rPr lang="en-US" sz="2400" b="1" baseline="-25000" dirty="0">
                <a:latin typeface="Calibri" pitchFamily="34" charset="0"/>
              </a:rPr>
              <a:t>X</a:t>
            </a:r>
            <a:r>
              <a:rPr lang="en-US" sz="2400" b="1" dirty="0">
                <a:latin typeface="Calibri" pitchFamily="34" charset="0"/>
              </a:rPr>
              <a:t> Data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0" y="68580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1" y="3886200"/>
          <a:ext cx="9144000" cy="2786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38100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 txBox="1">
            <a:spLocks/>
          </p:cNvSpPr>
          <p:nvPr/>
        </p:nvSpPr>
        <p:spPr bwMode="auto">
          <a:xfrm>
            <a:off x="0" y="0"/>
            <a:ext cx="9144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400" b="1" dirty="0">
                <a:latin typeface="Calibri" pitchFamily="34" charset="0"/>
              </a:rPr>
              <a:t>Greasy Creek (GC) </a:t>
            </a:r>
            <a:r>
              <a:rPr lang="en-US" sz="2400" b="1" dirty="0" smtClean="0">
                <a:latin typeface="Calibri" pitchFamily="34" charset="0"/>
              </a:rPr>
              <a:t>Ortho-Phosphate </a:t>
            </a:r>
            <a:r>
              <a:rPr lang="en-US" sz="2400" b="1" dirty="0">
                <a:latin typeface="Calibri" pitchFamily="34" charset="0"/>
              </a:rPr>
              <a:t>Data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0" y="68580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0" y="388620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200" y="38862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 txBox="1">
            <a:spLocks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>
                <a:latin typeface="Calibri" pitchFamily="34" charset="0"/>
              </a:rPr>
              <a:t>Greasy Creek (GC) Total Suspended Solid (TSS) Data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0" y="3895725"/>
          <a:ext cx="9144000" cy="296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1" y="609600"/>
          <a:ext cx="9144000" cy="303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39624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b="1"/>
              <a:t>Sandy Creek Subwatershed</a:t>
            </a:r>
          </a:p>
        </p:txBody>
      </p:sp>
      <p:pic>
        <p:nvPicPr>
          <p:cNvPr id="21507" name="Picture 3" descr="Monitoring Points Map"/>
          <p:cNvPicPr>
            <a:picLocks noChangeAspect="1" noChangeArrowheads="1"/>
          </p:cNvPicPr>
          <p:nvPr/>
        </p:nvPicPr>
        <p:blipFill>
          <a:blip r:embed="rId2" cstate="print"/>
          <a:srcRect l="5295" t="7272" r="4118" b="4546"/>
          <a:stretch>
            <a:fillRect/>
          </a:stretch>
        </p:blipFill>
        <p:spPr bwMode="auto">
          <a:xfrm>
            <a:off x="990600" y="2209800"/>
            <a:ext cx="71628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Oval 4"/>
          <p:cNvSpPr>
            <a:spLocks noChangeArrowheads="1"/>
          </p:cNvSpPr>
          <p:nvPr/>
        </p:nvSpPr>
        <p:spPr bwMode="auto">
          <a:xfrm rot="2569558">
            <a:off x="2667000" y="5189538"/>
            <a:ext cx="1066800" cy="1350962"/>
          </a:xfrm>
          <a:prstGeom prst="ellips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95350" y="1371600"/>
            <a:ext cx="7353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/>
              <a:t>  Smallest subwatershed of the Strawberry River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0" y="457200"/>
            <a:ext cx="3048000" cy="2057400"/>
          </a:xfrm>
        </p:spPr>
        <p:txBody>
          <a:bodyPr/>
          <a:lstStyle/>
          <a:p>
            <a:pPr eaLnBrk="1" hangingPunct="1"/>
            <a:r>
              <a:rPr lang="en-US" b="1" smtClean="0"/>
              <a:t>Sandy Creek </a:t>
            </a:r>
            <a:br>
              <a:rPr lang="en-US" b="1" smtClean="0"/>
            </a:br>
            <a:r>
              <a:rPr lang="en-US" b="1" smtClean="0"/>
              <a:t>Upper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8514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048000"/>
            <a:ext cx="4495800" cy="35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762000" y="762000"/>
            <a:ext cx="3048000" cy="1676400"/>
          </a:xfrm>
        </p:spPr>
        <p:txBody>
          <a:bodyPr/>
          <a:lstStyle/>
          <a:p>
            <a:r>
              <a:rPr lang="en-US" b="1" dirty="0" smtClean="0"/>
              <a:t>Sandy Creek </a:t>
            </a:r>
            <a:br>
              <a:rPr lang="en-US" b="1" dirty="0" smtClean="0"/>
            </a:br>
            <a:r>
              <a:rPr lang="en-US" b="1" dirty="0" smtClean="0"/>
              <a:t>Lower</a:t>
            </a:r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28600"/>
            <a:ext cx="4572000" cy="3429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2355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219450"/>
            <a:ext cx="4648200" cy="34861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 smtClean="0"/>
              <a:t>Sandy Creek (SC) NO</a:t>
            </a:r>
            <a:r>
              <a:rPr lang="en-US" sz="2400" b="1" baseline="-25000" dirty="0" smtClean="0"/>
              <a:t>X</a:t>
            </a:r>
            <a:r>
              <a:rPr lang="en-US" sz="2400" b="1" dirty="0" smtClean="0"/>
              <a:t> Data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0" y="685801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0" y="3810000"/>
          <a:ext cx="9144000" cy="2709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200" y="36576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635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Sandy Creek (SC) Ortho-Phosphate Data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0" y="381000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1" y="685801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43400" y="6858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38100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7943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Sandy Creek (SC) Total Suspended Solid (TSS) Data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0" y="3819525"/>
          <a:ext cx="9144000" cy="303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76200" y="685800"/>
          <a:ext cx="9067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38862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399" y="1981200"/>
          <a:ext cx="7315200" cy="4191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378"/>
                <a:gridCol w="1146378"/>
                <a:gridCol w="954204"/>
                <a:gridCol w="1016043"/>
                <a:gridCol w="1017399"/>
                <a:gridCol w="1017399"/>
                <a:gridCol w="1017399"/>
              </a:tblGrid>
              <a:tr h="563287">
                <a:tc gridSpan="7"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Nitrate (mg/L)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</a:tr>
              <a:tr h="5632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Pre-BMP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 (thru July)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</a:tr>
              <a:tr h="56328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Site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36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2.05</a:t>
                      </a:r>
                      <a:endParaRPr lang="en-US" sz="1600" b="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0.76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1.34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0.67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1.54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0.97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2.37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0.56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0.90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0.58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1.18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GCUP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0.67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0.29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0.69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0.29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GCLO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1.28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 smtClean="0"/>
                        <a:t>0.29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2.30</a:t>
                      </a:r>
                      <a:endParaRPr lang="en-US" sz="1600" b="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0.46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1.11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0.83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0.74</a:t>
                      </a:r>
                      <a:endParaRPr lang="en-US" sz="1600" b="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0.54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0.27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0.73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914399" y="1828800"/>
          <a:ext cx="7315199" cy="43434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7667"/>
                <a:gridCol w="1317667"/>
                <a:gridCol w="935973"/>
                <a:gridCol w="935973"/>
                <a:gridCol w="935973"/>
                <a:gridCol w="935973"/>
                <a:gridCol w="935973"/>
              </a:tblGrid>
              <a:tr h="583770">
                <a:tc gridSpan="7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Nitrite</a:t>
                      </a:r>
                      <a:r>
                        <a:rPr lang="en-US" sz="2400" baseline="0" dirty="0" smtClean="0"/>
                        <a:t> (mg/L)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</a:tr>
              <a:tr h="583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Pre-BMP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</a:tr>
              <a:tr h="58377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Site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524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0.16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0.16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61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GCLO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0.13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0.13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SCLO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905000"/>
          <a:ext cx="7315199" cy="45719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2831"/>
                <a:gridCol w="1059405"/>
                <a:gridCol w="1076116"/>
                <a:gridCol w="1076116"/>
                <a:gridCol w="1003577"/>
                <a:gridCol w="1003577"/>
                <a:gridCol w="1003577"/>
              </a:tblGrid>
              <a:tr h="612410">
                <a:tc gridSpan="7"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Ortho-phosphate  (mg/L)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</a:tr>
              <a:tr h="612410"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Pre-BMP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</a:tr>
              <a:tr h="612410">
                <a:tc>
                  <a:txBody>
                    <a:bodyPr/>
                    <a:lstStyle/>
                    <a:p>
                      <a:pPr algn="ctr"/>
                      <a:endParaRPr lang="en-US" sz="1600" b="1" dirty="0" smtClean="0"/>
                    </a:p>
                    <a:p>
                      <a:pPr algn="ctr"/>
                      <a:r>
                        <a:rPr lang="en-US" sz="1600" b="1" dirty="0" smtClean="0"/>
                        <a:t>Site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7462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LSUP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0.18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0.04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LSLO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0.06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0.01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0.09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GCUP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0.05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0.02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GCLO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0.08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SCUP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SCLO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0.04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0.14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30826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990600" y="1600200"/>
          <a:ext cx="7315196" cy="44958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8"/>
                <a:gridCol w="1045028"/>
                <a:gridCol w="1045028"/>
                <a:gridCol w="1045028"/>
                <a:gridCol w="1045028"/>
                <a:gridCol w="1045028"/>
                <a:gridCol w="1045028"/>
              </a:tblGrid>
              <a:tr h="602203">
                <a:tc gridSpan="7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TSS (mg/L)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</a:tr>
              <a:tr h="6022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Pre-BMP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</a:tr>
              <a:tr h="60220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Site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667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LSUP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26.6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/>
                        <a:t>55.8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7.6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6.7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3.3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LSLO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41.3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20.0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8.9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3.9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14.3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2.4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16.6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3.1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GCLO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13.9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4.4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14.6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15.2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6.7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71.4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8.8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36.6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7.1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2.8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29.3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8.8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3.5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14.0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Stream bank erosion</a:t>
            </a:r>
          </a:p>
          <a:p>
            <a:r>
              <a:rPr lang="en-US" dirty="0" smtClean="0"/>
              <a:t>Benthic </a:t>
            </a:r>
            <a:r>
              <a:rPr lang="en-US" dirty="0" err="1" smtClean="0"/>
              <a:t>macroinvertebrate</a:t>
            </a:r>
            <a:r>
              <a:rPr lang="en-US" dirty="0" smtClean="0"/>
              <a:t> survey</a:t>
            </a:r>
          </a:p>
          <a:p>
            <a:r>
              <a:rPr lang="en-US" i="1" dirty="0" smtClean="0"/>
              <a:t>Escherichia coli</a:t>
            </a:r>
            <a:endParaRPr lang="en-US" i="1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4724400"/>
            <a:ext cx="9144000" cy="2133600"/>
            <a:chOff x="-76200" y="4724400"/>
            <a:chExt cx="9220200" cy="2133600"/>
          </a:xfrm>
        </p:grpSpPr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2997200" y="4724400"/>
              <a:ext cx="3191289" cy="2133599"/>
              <a:chOff x="5173190" y="4839418"/>
              <a:chExt cx="3022274" cy="1630392"/>
            </a:xfrm>
          </p:grpSpPr>
          <p:pic>
            <p:nvPicPr>
              <p:cNvPr id="12" name="Picture 4" descr="http://www.esf.edu/rwls/Research/Benthic/ACRONE1-1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815" t="4230" r="2528" b="5205"/>
              <a:stretch>
                <a:fillRect/>
              </a:stretch>
            </p:blipFill>
            <p:spPr bwMode="auto">
              <a:xfrm>
                <a:off x="5173190" y="4839418"/>
                <a:ext cx="3022274" cy="1630392"/>
              </a:xfrm>
              <a:prstGeom prst="rect">
                <a:avLst/>
              </a:prstGeom>
              <a:noFill/>
              <a:ln w="82550">
                <a:noFill/>
                <a:miter lim="800000"/>
                <a:headEnd/>
                <a:tailEnd/>
              </a:ln>
            </p:spPr>
          </p:pic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5365630" y="6288982"/>
                <a:ext cx="1871932" cy="169277"/>
              </a:xfrm>
              <a:prstGeom prst="rect">
                <a:avLst/>
              </a:prstGeom>
              <a:noFill/>
              <a:ln w="825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500" dirty="0"/>
                  <a:t>http://www.esf.edu/rwls/Research/Benthic/ACRONE1-1.jpg</a:t>
                </a:r>
              </a:p>
            </p:txBody>
          </p:sp>
        </p:grpSp>
        <p:grpSp>
          <p:nvGrpSpPr>
            <p:cNvPr id="6" name="Group 11"/>
            <p:cNvGrpSpPr/>
            <p:nvPr/>
          </p:nvGrpSpPr>
          <p:grpSpPr>
            <a:xfrm>
              <a:off x="-76200" y="4724400"/>
              <a:ext cx="3122930" cy="2133600"/>
              <a:chOff x="0" y="4657725"/>
              <a:chExt cx="3050304" cy="2200275"/>
            </a:xfrm>
          </p:grpSpPr>
          <p:pic>
            <p:nvPicPr>
              <p:cNvPr id="10" name="Picture 2" descr="http://www.famu.org/mayfly/images/pluteus_nym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4657725"/>
                <a:ext cx="3050304" cy="2200275"/>
              </a:xfrm>
              <a:prstGeom prst="rect">
                <a:avLst/>
              </a:prstGeom>
              <a:noFill/>
              <a:ln w="82550">
                <a:noFill/>
              </a:ln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0" y="6688723"/>
                <a:ext cx="2590800" cy="169277"/>
              </a:xfrm>
              <a:prstGeom prst="rect">
                <a:avLst/>
              </a:prstGeom>
              <a:ln w="825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500" dirty="0" smtClean="0">
                    <a:solidFill>
                      <a:schemeClr val="bg1"/>
                    </a:solidFill>
                  </a:rPr>
                  <a:t>http://www.famu.org/mayfly/images/pluteus_nym.jpg</a:t>
                </a:r>
                <a:endParaRPr lang="en-US" sz="5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14"/>
            <p:cNvGrpSpPr/>
            <p:nvPr/>
          </p:nvGrpSpPr>
          <p:grpSpPr>
            <a:xfrm>
              <a:off x="6096000" y="4724400"/>
              <a:ext cx="3048000" cy="2133600"/>
              <a:chOff x="3276600" y="4724400"/>
              <a:chExt cx="3124200" cy="2133600"/>
            </a:xfrm>
          </p:grpSpPr>
          <p:pic>
            <p:nvPicPr>
              <p:cNvPr id="8" name="Picture 4" descr="Cased Caddis Fly larva 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76600" y="4724400"/>
                <a:ext cx="3124200" cy="2133600"/>
              </a:xfrm>
              <a:prstGeom prst="rect">
                <a:avLst/>
              </a:prstGeom>
              <a:noFill/>
              <a:ln w="82550">
                <a:noFill/>
              </a:ln>
            </p:spPr>
          </p:pic>
          <p:sp>
            <p:nvSpPr>
              <p:cNvPr id="9" name="Rectangle 8"/>
              <p:cNvSpPr/>
              <p:nvPr/>
            </p:nvSpPr>
            <p:spPr>
              <a:xfrm>
                <a:off x="3276600" y="6688723"/>
                <a:ext cx="2438400" cy="169277"/>
              </a:xfrm>
              <a:prstGeom prst="rect">
                <a:avLst/>
              </a:prstGeom>
              <a:ln w="825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500" dirty="0" smtClean="0"/>
                  <a:t>http://www.lifeinfreshwater.org.uk/species%20pages/caddis%20flies.jpg.html</a:t>
                </a:r>
                <a:endParaRPr lang="en-US" sz="500" dirty="0"/>
              </a:p>
            </p:txBody>
          </p:sp>
        </p:grp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838200" y="4267200"/>
            <a:ext cx="7467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S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upported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 104-B Grant: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AWRC and Arkansas State University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5430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914400" y="2362200"/>
            <a:ext cx="3657600" cy="2286000"/>
          </a:xfrm>
          <a:prstGeom prst="rect">
            <a:avLst/>
          </a:prstGeom>
          <a:solidFill>
            <a:schemeClr val="bg1">
              <a:alpha val="69000"/>
            </a:schemeClr>
          </a:solidFill>
          <a:effectLst>
            <a:softEdge rad="63500"/>
          </a:effectLst>
        </p:spPr>
        <p:txBody>
          <a:bodyPr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Little Strawberry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≈2.74 km (1.7 miles) surveyed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9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24 sites determined of severe or very severe erosion</a:t>
            </a:r>
          </a:p>
          <a:p>
            <a:pPr marL="800100" lvl="1" indent="-34290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90987" cy="681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43400" y="990600"/>
            <a:ext cx="4495800" cy="3276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Greasy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Creek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≈3.17 km (2.0 miles) surveyed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8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16 sites determined of severe or very severe erosion</a:t>
            </a:r>
          </a:p>
          <a:p>
            <a:pPr marL="800100" lvl="1" indent="-34290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524000"/>
            <a:ext cx="4114800" cy="3276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Sandy Creek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≈6.63 km (4.1 miles) surveyed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8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22 sites determined of severe or very severe erosion</a:t>
            </a:r>
          </a:p>
          <a:p>
            <a:pPr marL="800100" lvl="1" indent="-34290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-28427"/>
            <a:ext cx="3886200" cy="6886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+mj-cs"/>
              </a:rPr>
              <a:t>Benthic Macroinvertebrates Abundance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0" y="9906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0" y="3733800"/>
          <a:ext cx="62484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53200" y="1295400"/>
            <a:ext cx="20574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u="sng" dirty="0">
                <a:latin typeface="+mn-lt"/>
              </a:rPr>
              <a:t>Spring 2009</a:t>
            </a:r>
          </a:p>
          <a:p>
            <a:pPr algn="ctr">
              <a:defRPr/>
            </a:pPr>
            <a:endParaRPr lang="en-US" sz="2000" dirty="0">
              <a:latin typeface="+mn-lt"/>
            </a:endParaRPr>
          </a:p>
          <a:p>
            <a:pPr>
              <a:defRPr/>
            </a:pPr>
            <a:r>
              <a:rPr lang="en-US" sz="2000" dirty="0">
                <a:latin typeface="+mn-lt"/>
              </a:rPr>
              <a:t>Low: SCLO (21)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High: GCLO (456)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1800" y="4419600"/>
            <a:ext cx="20574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u="sng" dirty="0">
                <a:latin typeface="+mn-lt"/>
              </a:rPr>
              <a:t>Fall 2009</a:t>
            </a:r>
          </a:p>
          <a:p>
            <a:pPr algn="ctr">
              <a:defRPr/>
            </a:pPr>
            <a:endParaRPr lang="en-US" sz="2000" dirty="0">
              <a:latin typeface="+mn-lt"/>
            </a:endParaRPr>
          </a:p>
          <a:p>
            <a:pPr>
              <a:defRPr/>
            </a:pPr>
            <a:r>
              <a:rPr lang="en-US" sz="2000" dirty="0">
                <a:latin typeface="+mn-lt"/>
              </a:rPr>
              <a:t>Low: SCLO (135)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High: LSUP (295)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>
          <a:xfrm>
            <a:off x="-228600" y="-76200"/>
            <a:ext cx="9677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400" dirty="0" err="1" smtClean="0"/>
              <a:t>Ephemeroptera</a:t>
            </a:r>
            <a:r>
              <a:rPr lang="en-US" sz="3400" dirty="0" smtClean="0"/>
              <a:t>, </a:t>
            </a:r>
            <a:r>
              <a:rPr lang="en-US" sz="3400" dirty="0" err="1" smtClean="0"/>
              <a:t>Plecoptera</a:t>
            </a:r>
            <a:r>
              <a:rPr lang="en-US" sz="3400" dirty="0" smtClean="0"/>
              <a:t> and </a:t>
            </a:r>
            <a:r>
              <a:rPr lang="en-US" sz="3400" dirty="0" err="1" smtClean="0"/>
              <a:t>Trichoptera</a:t>
            </a:r>
            <a:r>
              <a:rPr lang="en-US" sz="3400" dirty="0" smtClean="0"/>
              <a:t> (EPT)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0" y="3200400"/>
          <a:ext cx="4114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32" name="TextBox 9"/>
          <p:cNvSpPr txBox="1">
            <a:spLocks noChangeArrowheads="1"/>
          </p:cNvSpPr>
          <p:nvPr/>
        </p:nvSpPr>
        <p:spPr bwMode="auto">
          <a:xfrm>
            <a:off x="3429000" y="1219200"/>
            <a:ext cx="37338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1 or less: POOR</a:t>
            </a:r>
          </a:p>
          <a:p>
            <a:endParaRPr lang="en-US" dirty="0"/>
          </a:p>
          <a:p>
            <a:r>
              <a:rPr lang="en-US" dirty="0"/>
              <a:t>Between 2 and 5: MODERATE</a:t>
            </a:r>
          </a:p>
          <a:p>
            <a:endParaRPr lang="en-US" dirty="0"/>
          </a:p>
          <a:p>
            <a:r>
              <a:rPr lang="en-US" dirty="0"/>
              <a:t>More than 5: GOOD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3810000" y="3429000"/>
          <a:ext cx="5334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77000" y="3200400"/>
            <a:ext cx="15240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160" b="1" dirty="0">
                <a:latin typeface="+mj-lt"/>
              </a:rPr>
              <a:t>Fall 2009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Escherichia coli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04800" y="1600200"/>
          <a:ext cx="8458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E:\Research Strawberry River\Insect Collections\Fall 2009\pictures\DSC00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0"/>
            <a:ext cx="922020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76400" y="5410200"/>
            <a:ext cx="5486400" cy="1200150"/>
          </a:xfrm>
          <a:prstGeom prst="rect">
            <a:avLst/>
          </a:prstGeom>
          <a:solidFill>
            <a:schemeClr val="bg1">
              <a:lumMod val="95000"/>
              <a:lumOff val="5000"/>
              <a:alpha val="38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dirty="0"/>
              <a:t>Questions?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752</Words>
  <Application>Microsoft Office PowerPoint</Application>
  <PresentationFormat>On-screen Show (4:3)</PresentationFormat>
  <Paragraphs>380</Paragraphs>
  <Slides>33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Year Two Review of Water Quality Monitoring on the Upper Strawberry River  Project 07-1000</vt:lpstr>
      <vt:lpstr>Sampling sites</vt:lpstr>
      <vt:lpstr>Overview</vt:lpstr>
      <vt:lpstr>Slide 4</vt:lpstr>
      <vt:lpstr>Slide 5</vt:lpstr>
      <vt:lpstr>Little Strawberry Lower </vt:lpstr>
      <vt:lpstr>Slide 7</vt:lpstr>
      <vt:lpstr>Slide 8</vt:lpstr>
      <vt:lpstr>Little Strawberry Total Suspended Solid (TSS) Data</vt:lpstr>
      <vt:lpstr>Slide 10</vt:lpstr>
      <vt:lpstr>Greasy Creek Upper</vt:lpstr>
      <vt:lpstr>Greasy Creek Lower</vt:lpstr>
      <vt:lpstr>Slide 13</vt:lpstr>
      <vt:lpstr>Slide 14</vt:lpstr>
      <vt:lpstr>Slide 15</vt:lpstr>
      <vt:lpstr>Slide 16</vt:lpstr>
      <vt:lpstr>Sandy Creek  Upper</vt:lpstr>
      <vt:lpstr>Sandy Creek  Lower</vt:lpstr>
      <vt:lpstr>Sandy Creek (SC) NOX Data</vt:lpstr>
      <vt:lpstr>Sandy Creek (SC) Ortho-Phosphate Data</vt:lpstr>
      <vt:lpstr>Sandy Creek (SC) Total Suspended Solid (TSS) Data</vt:lpstr>
      <vt:lpstr>Slide 22</vt:lpstr>
      <vt:lpstr>Slide 23</vt:lpstr>
      <vt:lpstr>Slide 24</vt:lpstr>
      <vt:lpstr>Slide 25</vt:lpstr>
      <vt:lpstr>Other Analyses</vt:lpstr>
      <vt:lpstr>Slide 27</vt:lpstr>
      <vt:lpstr>Slide 28</vt:lpstr>
      <vt:lpstr>Slide 29</vt:lpstr>
      <vt:lpstr>Slide 30</vt:lpstr>
      <vt:lpstr>Ephemeroptera, Plecoptera and Trichoptera (EPT)</vt:lpstr>
      <vt:lpstr>Escherichia coli</vt:lpstr>
      <vt:lpstr>Slide 33</vt:lpstr>
    </vt:vector>
  </TitlesOfParts>
  <Company>Arkansas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Two Review of Water Quality Monitoring on the  Upper Strawberry River  Project 07-1000 </dc:title>
  <dc:creator>userserv</dc:creator>
  <cp:lastModifiedBy>UAEX</cp:lastModifiedBy>
  <cp:revision>75</cp:revision>
  <dcterms:created xsi:type="dcterms:W3CDTF">2010-08-27T22:24:15Z</dcterms:created>
  <dcterms:modified xsi:type="dcterms:W3CDTF">2010-10-04T20:57:21Z</dcterms:modified>
</cp:coreProperties>
</file>